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57" r:id="rId6"/>
    <p:sldId id="260" r:id="rId7"/>
    <p:sldId id="265" r:id="rId8"/>
    <p:sldId id="267" r:id="rId9"/>
    <p:sldId id="320" r:id="rId10"/>
    <p:sldId id="321" r:id="rId11"/>
    <p:sldId id="322" r:id="rId12"/>
    <p:sldId id="323" r:id="rId13"/>
    <p:sldId id="324" r:id="rId14"/>
    <p:sldId id="325" r:id="rId15"/>
    <p:sldId id="326" r:id="rId16"/>
    <p:sldId id="330" r:id="rId17"/>
    <p:sldId id="331" r:id="rId18"/>
    <p:sldId id="334" r:id="rId19"/>
    <p:sldId id="332" r:id="rId20"/>
    <p:sldId id="333" r:id="rId21"/>
    <p:sldId id="336" r:id="rId22"/>
    <p:sldId id="337" r:id="rId23"/>
    <p:sldId id="338" r:id="rId24"/>
    <p:sldId id="339" r:id="rId25"/>
    <p:sldId id="328" r:id="rId26"/>
    <p:sldId id="329" r:id="rId27"/>
    <p:sldId id="268" r:id="rId28"/>
    <p:sldId id="303"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EEE"/>
    <a:srgbClr val="FCC3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4" autoAdjust="0"/>
    <p:restoredTop sz="69025" autoAdjust="0"/>
  </p:normalViewPr>
  <p:slideViewPr>
    <p:cSldViewPr snapToGrid="0">
      <p:cViewPr varScale="1">
        <p:scale>
          <a:sx n="59" d="100"/>
          <a:sy n="59" d="100"/>
        </p:scale>
        <p:origin x="14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ata2.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ata3.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solidFill>
          <a:schemeClr val="accent3">
            <a:lumMod val="60000"/>
            <a:lumOff val="40000"/>
          </a:schemeClr>
        </a:solid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solidFill>
          <a:schemeClr val="accent3">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0B6FA-1743-FE46-BB5B-22713CC6F3DF}" type="datetimeFigureOut">
              <a:rPr lang="en-US" smtClean="0"/>
              <a:t>14/01/2020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0270A2-2187-A84F-8B9F-C6EB15604F38}" type="slidenum">
              <a:rPr lang="en-US" smtClean="0"/>
              <a:t>‹#›</a:t>
            </a:fld>
            <a:endParaRPr lang="en-US"/>
          </a:p>
        </p:txBody>
      </p:sp>
    </p:spTree>
    <p:extLst>
      <p:ext uri="{BB962C8B-B14F-4D97-AF65-F5344CB8AC3E}">
        <p14:creationId xmlns:p14="http://schemas.microsoft.com/office/powerpoint/2010/main" val="14298310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EDC97-6B4A-634A-A414-2A1269D934E7}" type="datetimeFigureOut">
              <a:rPr lang="en-US" smtClean="0"/>
              <a:t>14/01/2020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EA9B-4575-0F42-8049-34A0B5DFA3C5}" type="slidenum">
              <a:rPr lang="en-US" smtClean="0"/>
              <a:t>‹#›</a:t>
            </a:fld>
            <a:endParaRPr lang="en-US"/>
          </a:p>
        </p:txBody>
      </p:sp>
    </p:spTree>
    <p:extLst>
      <p:ext uri="{BB962C8B-B14F-4D97-AF65-F5344CB8AC3E}">
        <p14:creationId xmlns:p14="http://schemas.microsoft.com/office/powerpoint/2010/main" val="2319839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2BEA9B-4575-0F42-8049-34A0B5DFA3C5}" type="slidenum">
              <a:rPr lang="en-US" smtClean="0"/>
              <a:t>1</a:t>
            </a:fld>
            <a:endParaRPr lang="en-US"/>
          </a:p>
        </p:txBody>
      </p:sp>
    </p:spTree>
    <p:extLst>
      <p:ext uri="{BB962C8B-B14F-4D97-AF65-F5344CB8AC3E}">
        <p14:creationId xmlns:p14="http://schemas.microsoft.com/office/powerpoint/2010/main" val="41131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React crée une copie du DOM réelle qu’on appelle Virtual DOM. Lorsque le Virtual DOM est mise à jour </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19</a:t>
            </a:fld>
            <a:endParaRPr lang="en-US"/>
          </a:p>
        </p:txBody>
      </p:sp>
    </p:spTree>
    <p:extLst>
      <p:ext uri="{BB962C8B-B14F-4D97-AF65-F5344CB8AC3E}">
        <p14:creationId xmlns:p14="http://schemas.microsoft.com/office/powerpoint/2010/main" val="313404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Props</a:t>
            </a:r>
            <a:r>
              <a:rPr lang="fr-FR" dirty="0"/>
              <a:t>: sont propriétés du composant, les propriétés sont des attributs qu’on passe à un composant. Il est </a:t>
            </a:r>
            <a:r>
              <a:rPr lang="fr-FR" dirty="0" err="1"/>
              <a:t>read-only</a:t>
            </a:r>
            <a:r>
              <a:rPr lang="fr-FR" dirty="0"/>
              <a:t>.</a:t>
            </a:r>
          </a:p>
          <a:p>
            <a:r>
              <a:rPr lang="fr-FR" dirty="0"/>
              <a:t>Lorsque vous utilisez un composant enfant dans un composant parent on peut passer l’état (state) du parent à l’enfant en écriture seule.</a:t>
            </a:r>
          </a:p>
          <a:p>
            <a:endParaRPr lang="fr-FR" dirty="0"/>
          </a:p>
          <a:p>
            <a:r>
              <a:rPr lang="fr-FR" dirty="0"/>
              <a:t>State: l’état du composant, et chaque fois que le state est </a:t>
            </a:r>
            <a:r>
              <a:rPr lang="fr-FR" dirty="0" err="1"/>
              <a:t>modifé</a:t>
            </a:r>
            <a:r>
              <a:rPr lang="fr-FR" dirty="0"/>
              <a:t>, </a:t>
            </a:r>
            <a:r>
              <a:rPr lang="fr-FR" dirty="0" err="1"/>
              <a:t>react</a:t>
            </a:r>
            <a:r>
              <a:rPr lang="fr-FR" dirty="0"/>
              <a:t> appelle la méthode </a:t>
            </a:r>
            <a:r>
              <a:rPr lang="fr-FR" dirty="0" err="1"/>
              <a:t>render</a:t>
            </a:r>
            <a:r>
              <a:rPr lang="fr-FR" dirty="0"/>
              <a:t>(), cette méthode vérifie compare les deux arbres (DOM Virtual et DOM Virtual modifié).</a:t>
            </a:r>
          </a:p>
          <a:p>
            <a:r>
              <a:rPr lang="fr-FR" dirty="0"/>
              <a:t>L’initiation se fait uniquement dans le constructeur.</a:t>
            </a:r>
          </a:p>
          <a:p>
            <a:r>
              <a:rPr lang="fr-FR" dirty="0"/>
              <a:t>Pour mettre à jour le state il faut utiliser la méthode « </a:t>
            </a:r>
            <a:r>
              <a:rPr lang="fr-FR" dirty="0" err="1"/>
              <a:t>this.setState</a:t>
            </a:r>
            <a:r>
              <a:rPr lang="fr-FR" dirty="0"/>
              <a:t>({message: ‘</a:t>
            </a:r>
            <a:r>
              <a:rPr lang="fr-FR" dirty="0" err="1"/>
              <a:t>Meetup</a:t>
            </a:r>
            <a:r>
              <a:rPr lang="fr-FR" dirty="0"/>
              <a:t> </a:t>
            </a:r>
            <a:r>
              <a:rPr lang="fr-FR" dirty="0" err="1"/>
              <a:t>react</a:t>
            </a:r>
            <a:r>
              <a:rPr lang="fr-FR" dirty="0"/>
              <a:t> </a:t>
            </a:r>
            <a:r>
              <a:rPr lang="fr-FR" dirty="0" err="1"/>
              <a:t>started</a:t>
            </a:r>
            <a:r>
              <a:rPr lang="fr-FR" dirty="0"/>
              <a:t>…’}) »</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20</a:t>
            </a:fld>
            <a:endParaRPr lang="en-US"/>
          </a:p>
        </p:txBody>
      </p:sp>
    </p:spTree>
    <p:extLst>
      <p:ext uri="{BB962C8B-B14F-4D97-AF65-F5344CB8AC3E}">
        <p14:creationId xmlns:p14="http://schemas.microsoft.com/office/powerpoint/2010/main" val="3357810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3 importantes phases et chaque est décomposé en plus étapes.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Regardons par exemple le cycle de vie  « </a:t>
            </a:r>
            <a:r>
              <a:rPr lang="fr-FR" sz="1200" kern="1200" dirty="0" err="1">
                <a:solidFill>
                  <a:schemeClr val="tx1"/>
                </a:solidFill>
                <a:effectLst/>
                <a:latin typeface="+mn-lt"/>
                <a:ea typeface="+mn-ea"/>
                <a:cs typeface="+mn-cs"/>
              </a:rPr>
              <a:t>Mountig</a:t>
            </a:r>
            <a:r>
              <a:rPr lang="fr-FR" sz="1200" kern="1200" dirty="0">
                <a:solidFill>
                  <a:schemeClr val="tx1"/>
                </a:solidFill>
                <a:effectLst/>
                <a:latin typeface="+mn-lt"/>
                <a:ea typeface="+mn-ea"/>
                <a:cs typeface="+mn-cs"/>
              </a:rPr>
              <a:t> », le constructeur du composant est appelé en premier pour initialiser le composant.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getDeriveStateFromProps</a:t>
            </a:r>
            <a:r>
              <a:rPr lang="fr-FR" sz="1200" kern="1200" dirty="0">
                <a:solidFill>
                  <a:schemeClr val="tx1"/>
                </a:solidFill>
                <a:effectLst/>
                <a:latin typeface="+mn-lt"/>
                <a:ea typeface="+mn-ea"/>
                <a:cs typeface="+mn-cs"/>
              </a:rPr>
              <a:t> » est appelé avant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cette méthode permet de mettre à jour le state du composant en fonction des </a:t>
            </a:r>
            <a:r>
              <a:rPr lang="fr-FR" sz="1200" kern="1200" dirty="0" err="1">
                <a:solidFill>
                  <a:schemeClr val="tx1"/>
                </a:solidFill>
                <a:effectLst/>
                <a:latin typeface="+mn-lt"/>
                <a:ea typeface="+mn-ea"/>
                <a:cs typeface="+mn-cs"/>
              </a:rPr>
              <a:t>props</a:t>
            </a:r>
            <a:r>
              <a:rPr lang="fr-FR" sz="1200" kern="1200" dirty="0">
                <a:solidFill>
                  <a:schemeClr val="tx1"/>
                </a:solidFill>
                <a:effectLst/>
                <a:latin typeface="+mn-lt"/>
                <a:ea typeface="+mn-ea"/>
                <a:cs typeface="+mn-cs"/>
              </a:rPr>
              <a:t> reçues.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 c’est cette méthode qui s’occupe de mettre à jour l’interface utilisateur en faisant un « </a:t>
            </a:r>
            <a:r>
              <a:rPr lang="fr-FR" sz="1200" kern="1200" dirty="0" err="1">
                <a:solidFill>
                  <a:schemeClr val="tx1"/>
                </a:solidFill>
                <a:effectLst/>
                <a:latin typeface="+mn-lt"/>
                <a:ea typeface="+mn-ea"/>
                <a:cs typeface="+mn-cs"/>
              </a:rPr>
              <a:t>diffing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componentDidMount</a:t>
            </a:r>
            <a:r>
              <a:rPr lang="fr-FR" sz="1200" kern="1200" dirty="0">
                <a:solidFill>
                  <a:schemeClr val="tx1"/>
                </a:solidFill>
                <a:effectLst/>
                <a:latin typeface="+mn-lt"/>
                <a:ea typeface="+mn-ea"/>
                <a:cs typeface="+mn-cs"/>
              </a:rPr>
              <a:t> » est appelé après le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et dans cette méthode vous pouvez effectuer des opérations comme par exemple appeler un webservice pour mettre à jour le rendu.</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chaque mise à jour du « state »,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Cette méthode utilise le DOM Virtual qui est une représentation interne du DOM réel.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02BEA9B-4575-0F42-8049-34A0B5DFA3C5}" type="slidenum">
              <a:rPr lang="en-US" smtClean="0"/>
              <a:t>21</a:t>
            </a:fld>
            <a:endParaRPr lang="en-US"/>
          </a:p>
        </p:txBody>
      </p:sp>
    </p:spTree>
    <p:extLst>
      <p:ext uri="{BB962C8B-B14F-4D97-AF65-F5344CB8AC3E}">
        <p14:creationId xmlns:p14="http://schemas.microsoft.com/office/powerpoint/2010/main" val="356908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a:t>
            </a:r>
          </a:p>
          <a:p>
            <a:r>
              <a:rPr lang="fr-FR" dirty="0"/>
              <a:t>Bienvenue pour ce </a:t>
            </a:r>
            <a:r>
              <a:rPr lang="fr-FR" dirty="0" err="1"/>
              <a:t>meetup</a:t>
            </a:r>
            <a:r>
              <a:rPr lang="fr-FR" dirty="0"/>
              <a:t> malgré. Je vous remercie d’être présent et de m’accorder vos quelques minutes précieux.</a:t>
            </a:r>
          </a:p>
          <a:p>
            <a:r>
              <a:rPr lang="fr-FR" dirty="0"/>
              <a:t>J’espère que vous êtes tous installés confortablement. Les personnes qui suit ce </a:t>
            </a:r>
            <a:r>
              <a:rPr lang="fr-FR" dirty="0" err="1"/>
              <a:t>meetup</a:t>
            </a:r>
            <a:r>
              <a:rPr lang="fr-FR" dirty="0"/>
              <a:t> en distance, vérifiez la connexion Internet, la vidéo et son etc…</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a:t>
            </a:fld>
            <a:endParaRPr lang="en-US"/>
          </a:p>
        </p:txBody>
      </p:sp>
    </p:spTree>
    <p:extLst>
      <p:ext uri="{BB962C8B-B14F-4D97-AF65-F5344CB8AC3E}">
        <p14:creationId xmlns:p14="http://schemas.microsoft.com/office/powerpoint/2010/main" val="382309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commencer, je voudrais savoir combien de personnes connaît React????</a:t>
            </a:r>
          </a:p>
          <a:p>
            <a:r>
              <a:rPr lang="fr-FR" dirty="0"/>
              <a:t>Et </a:t>
            </a:r>
            <a:r>
              <a:rPr lang="fr-FR" dirty="0" err="1"/>
              <a:t>Angular</a:t>
            </a:r>
            <a:r>
              <a:rPr lang="fr-FR" dirty="0"/>
              <a:t>? Qu’est ce qui vous intéresse en React.</a:t>
            </a:r>
          </a:p>
          <a:p>
            <a:r>
              <a:rPr lang="fr-FR" dirty="0"/>
              <a:t>Ok, je me présente je suis Coumarane COUPPANE développeur </a:t>
            </a:r>
            <a:r>
              <a:rPr lang="fr-FR" dirty="0" err="1"/>
              <a:t>FullStack</a:t>
            </a:r>
            <a:r>
              <a:rPr lang="fr-FR" dirty="0"/>
              <a:t>, j’interviens sur une mission en React chez SG à la Défense.</a:t>
            </a:r>
          </a:p>
          <a:p>
            <a:r>
              <a:rPr lang="fr-FR" dirty="0"/>
              <a:t>Je voudrais partager mes expériences avec vous. J’ai un an d’expérience en React. Avant j’avais travaillé beaucoup en </a:t>
            </a:r>
            <a:r>
              <a:rPr lang="fr-FR" dirty="0" err="1"/>
              <a:t>Angularjs</a:t>
            </a:r>
            <a:r>
              <a:rPr lang="fr-FR" dirty="0"/>
              <a:t>, </a:t>
            </a:r>
            <a:r>
              <a:rPr lang="fr-FR" dirty="0" err="1"/>
              <a:t>Angular</a:t>
            </a:r>
            <a:r>
              <a:rPr lang="fr-FR" dirty="0"/>
              <a:t> 2, 4. </a:t>
            </a:r>
          </a:p>
          <a:p>
            <a:r>
              <a:rPr lang="fr-FR" dirty="0"/>
              <a:t>C’est parti.</a:t>
            </a:r>
          </a:p>
        </p:txBody>
      </p:sp>
      <p:sp>
        <p:nvSpPr>
          <p:cNvPr id="4" name="Slide Number Placeholder 3"/>
          <p:cNvSpPr>
            <a:spLocks noGrp="1"/>
          </p:cNvSpPr>
          <p:nvPr>
            <p:ph type="sldNum" sz="quarter" idx="5"/>
          </p:nvPr>
        </p:nvSpPr>
        <p:spPr/>
        <p:txBody>
          <a:bodyPr/>
          <a:lstStyle/>
          <a:p>
            <a:fld id="{C02BEA9B-4575-0F42-8049-34A0B5DFA3C5}" type="slidenum">
              <a:rPr lang="en-US" smtClean="0"/>
              <a:t>3</a:t>
            </a:fld>
            <a:endParaRPr lang="en-US"/>
          </a:p>
        </p:txBody>
      </p:sp>
    </p:spTree>
    <p:extLst>
      <p:ext uri="{BB962C8B-B14F-4D97-AF65-F5344CB8AC3E}">
        <p14:creationId xmlns:p14="http://schemas.microsoft.com/office/powerpoint/2010/main" val="114635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sujets que j’ai choisi à vous sont:</a:t>
            </a:r>
          </a:p>
          <a:p>
            <a:pPr marL="171450" indent="-171450">
              <a:buFontTx/>
              <a:buChar char="-"/>
            </a:pPr>
            <a:r>
              <a:rPr lang="fr-FR" dirty="0"/>
              <a:t>C’est quoi React: je vous expliquerai c’est quoi React et faire une comparaison avec quelques autres Framework du marché, ensuite on regardera un peu de stats pour avoir une idée de la place du React sur le marché par rapport aux autres Framework.</a:t>
            </a:r>
          </a:p>
          <a:p>
            <a:pPr marL="171450" indent="-171450">
              <a:buFontTx/>
              <a:buChar char="-"/>
            </a:pPr>
            <a:r>
              <a:rPr lang="fr-FR" dirty="0"/>
              <a:t>On aborderai rapidement les nouvelles fonctionnalités javascript qui sont essentielles pour le développement du React.</a:t>
            </a:r>
          </a:p>
          <a:p>
            <a:pPr marL="171450" indent="-171450">
              <a:buFontTx/>
              <a:buChar char="-"/>
            </a:pPr>
            <a:r>
              <a:rPr lang="fr-FR" dirty="0"/>
              <a:t>Les outils que vous avez besoin pour le développement d’application en React.</a:t>
            </a:r>
          </a:p>
          <a:p>
            <a:pPr marL="171450" indent="-171450">
              <a:buFontTx/>
              <a:buChar char="-"/>
            </a:pPr>
            <a:r>
              <a:rPr lang="fr-FR" dirty="0"/>
              <a:t>On verra les différents type de composants React et comment les implémenter</a:t>
            </a:r>
          </a:p>
          <a:p>
            <a:pPr marL="171450" indent="-171450">
              <a:buFontTx/>
              <a:buChar char="-"/>
            </a:pPr>
            <a:r>
              <a:rPr lang="fr-FR" dirty="0"/>
              <a:t>Les explications sur les mots techniques comme JSX,  Virtual DOM, </a:t>
            </a:r>
            <a:r>
              <a:rPr lang="fr-FR" dirty="0" err="1"/>
              <a:t>Props</a:t>
            </a:r>
            <a:r>
              <a:rPr lang="fr-FR" dirty="0"/>
              <a:t>, State ….</a:t>
            </a:r>
          </a:p>
          <a:p>
            <a:pPr marL="171450" indent="-171450">
              <a:buFontTx/>
              <a:buChar char="-"/>
            </a:pPr>
            <a:r>
              <a:rPr lang="fr-FR" dirty="0"/>
              <a:t>Pour finir, j’ai préparé un démo que je vous présenterai et je vous expliquerai en détail les différents points comme la structure du projet, les scripts run, </a:t>
            </a:r>
            <a:r>
              <a:rPr lang="fr-FR" dirty="0" err="1"/>
              <a:t>build</a:t>
            </a:r>
            <a:r>
              <a:rPr lang="fr-FR" dirty="0"/>
              <a:t> etc…</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4</a:t>
            </a:fld>
            <a:endParaRPr lang="en-US"/>
          </a:p>
        </p:txBody>
      </p:sp>
    </p:spTree>
    <p:extLst>
      <p:ext uri="{BB962C8B-B14F-4D97-AF65-F5344CB8AC3E}">
        <p14:creationId xmlns:p14="http://schemas.microsoft.com/office/powerpoint/2010/main" val="83977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avez sûrement entendu parlé et pour ceux qui ne connaissent pas bien React, voici la définition courte du React.</a:t>
            </a:r>
          </a:p>
          <a:p>
            <a:endParaRPr lang="fr-FR" dirty="0"/>
          </a:p>
          <a:p>
            <a:r>
              <a:rPr lang="fr-FR" dirty="0"/>
              <a:t>React est une librairie javascript </a:t>
            </a:r>
            <a:r>
              <a:rPr lang="fr-FR" dirty="0" err="1"/>
              <a:t>facebook</a:t>
            </a:r>
            <a:r>
              <a:rPr lang="fr-FR" dirty="0"/>
              <a:t> en open source. Il permet de construire des interfaces utilisateur dynamique qu’on appelle des composants. </a:t>
            </a:r>
          </a:p>
          <a:p>
            <a:r>
              <a:rPr lang="fr-FR" dirty="0"/>
              <a:t>Dans React tout est composant. Je vous expliquerai le concept du composant dans la partie « Composant »</a:t>
            </a:r>
          </a:p>
          <a:p>
            <a:endParaRPr lang="fr-FR" dirty="0"/>
          </a:p>
          <a:p>
            <a:r>
              <a:rPr lang="fr-FR" dirty="0"/>
              <a:t>Il gère uniquement la vue du modèle MVC (Model </a:t>
            </a:r>
            <a:r>
              <a:rPr lang="fr-FR" dirty="0" err="1"/>
              <a:t>View</a:t>
            </a:r>
            <a:r>
              <a:rPr lang="fr-FR" dirty="0"/>
              <a:t> Controller) </a:t>
            </a:r>
            <a:r>
              <a:rPr lang="fr-FR" dirty="0" err="1"/>
              <a:t>contraiement</a:t>
            </a:r>
            <a:r>
              <a:rPr lang="fr-FR" dirty="0"/>
              <a:t> à </a:t>
            </a:r>
            <a:r>
              <a:rPr lang="fr-FR" dirty="0" err="1"/>
              <a:t>Angular</a:t>
            </a:r>
            <a:r>
              <a:rPr lang="fr-FR" dirty="0"/>
              <a:t> qui est un </a:t>
            </a:r>
            <a:r>
              <a:rPr lang="fr-FR" dirty="0" err="1"/>
              <a:t>framework</a:t>
            </a:r>
            <a:r>
              <a:rPr lang="fr-FR" dirty="0"/>
              <a:t> MVC ou MVVM (Model </a:t>
            </a:r>
            <a:r>
              <a:rPr lang="fr-FR" dirty="0" err="1"/>
              <a:t>View</a:t>
            </a:r>
            <a:r>
              <a:rPr lang="fr-FR" dirty="0"/>
              <a:t> </a:t>
            </a:r>
            <a:r>
              <a:rPr lang="fr-FR" dirty="0" err="1"/>
              <a:t>ViewModel</a:t>
            </a:r>
            <a:r>
              <a:rPr lang="fr-FR" dirty="0"/>
              <a:t>). </a:t>
            </a:r>
          </a:p>
          <a:p>
            <a:r>
              <a:rPr lang="fr-FR" dirty="0"/>
              <a:t>React par défaut utilise le langage javascript et la norme </a:t>
            </a:r>
            <a:r>
              <a:rPr lang="fr-FR" dirty="0" err="1"/>
              <a:t>ECMAScript</a:t>
            </a:r>
            <a:r>
              <a:rPr lang="fr-FR" dirty="0"/>
              <a:t> 6 (ES6 ou javascript 2015), on peut utiliser </a:t>
            </a:r>
            <a:r>
              <a:rPr lang="fr-FR" dirty="0" err="1"/>
              <a:t>Typescript</a:t>
            </a:r>
            <a:r>
              <a:rPr lang="fr-FR" dirty="0"/>
              <a:t> à la place si on veut.</a:t>
            </a:r>
          </a:p>
          <a:p>
            <a:endParaRPr lang="fr-FR" dirty="0"/>
          </a:p>
          <a:p>
            <a:r>
              <a:rPr lang="fr-FR" dirty="0"/>
              <a:t>Il est unidirectionnel (ou one </a:t>
            </a:r>
            <a:r>
              <a:rPr lang="fr-FR" dirty="0" err="1"/>
              <a:t>way</a:t>
            </a:r>
            <a:r>
              <a:rPr lang="fr-FR" dirty="0"/>
              <a:t>-binding): c’est-à-dire que la communication est possible que dans un sens. Le parent peut envoyer son état à ses enfants via « </a:t>
            </a:r>
            <a:r>
              <a:rPr lang="fr-FR" dirty="0" err="1"/>
              <a:t>read-only</a:t>
            </a:r>
            <a:r>
              <a:rPr lang="fr-FR" dirty="0"/>
              <a:t> </a:t>
            </a:r>
            <a:r>
              <a:rPr lang="fr-FR" dirty="0" err="1"/>
              <a:t>props</a:t>
            </a:r>
            <a:r>
              <a:rPr lang="fr-FR" dirty="0"/>
              <a:t> » et les enfants ne peut modifié l’état du parent que par une méthode </a:t>
            </a:r>
            <a:r>
              <a:rPr lang="fr-FR" dirty="0" err="1"/>
              <a:t>callback</a:t>
            </a:r>
            <a:r>
              <a:rPr lang="fr-FR" dirty="0"/>
              <a:t>. L’</a:t>
            </a:r>
            <a:r>
              <a:rPr lang="fr-FR" dirty="0" err="1"/>
              <a:t>angular</a:t>
            </a:r>
            <a:r>
              <a:rPr lang="fr-FR" dirty="0"/>
              <a:t> par exemple utilise </a:t>
            </a:r>
            <a:r>
              <a:rPr lang="fr-FR" dirty="0" err="1"/>
              <a:t>two-way</a:t>
            </a:r>
            <a:r>
              <a:rPr lang="fr-FR" dirty="0"/>
              <a:t> binding. Dans la section « Component Communication » je vous expliquerai comment échanger les messages entre parent/enfant et enfant/parent.</a:t>
            </a:r>
          </a:p>
          <a:p>
            <a:endParaRPr lang="fr-FR" dirty="0"/>
          </a:p>
          <a:p>
            <a:r>
              <a:rPr lang="fr-FR" dirty="0"/>
              <a:t>Server </a:t>
            </a:r>
            <a:r>
              <a:rPr lang="fr-FR" dirty="0" err="1"/>
              <a:t>Side</a:t>
            </a:r>
            <a:r>
              <a:rPr lang="fr-FR" dirty="0"/>
              <a:t> Rendering (SSR): qu’est ce cela signifie concrètement le contenu html est gérer par le serveur à chaque fois qu’on change de page. Le Single Page Application(SPA) quant lui est générée par le navigateur. Mais ceci dit vous pouvez très bien utilisé React pour une app SPA. Le SSR permet d’optimiser le SEO (</a:t>
            </a:r>
            <a:r>
              <a:rPr lang="fr-FR" dirty="0" err="1"/>
              <a:t>Search</a:t>
            </a:r>
            <a:r>
              <a:rPr lang="fr-FR" dirty="0"/>
              <a:t> Engine </a:t>
            </a:r>
            <a:r>
              <a:rPr lang="fr-FR" dirty="0" err="1"/>
              <a:t>Optimazation</a:t>
            </a:r>
            <a:r>
              <a:rPr lang="fr-FR" dirty="0"/>
              <a:t>), pour le référencement du site.</a:t>
            </a:r>
          </a:p>
          <a:p>
            <a:endParaRPr lang="fr-FR" dirty="0"/>
          </a:p>
          <a:p>
            <a:r>
              <a:rPr lang="fr-FR" dirty="0"/>
              <a:t>JSX qui est une extension React pour écrire du code combiné javascript et html afin de créer les composants React.</a:t>
            </a:r>
          </a:p>
          <a:p>
            <a:r>
              <a:rPr lang="fr-FR" dirty="0"/>
              <a:t>On verra plus en détail dans la section dédiée.</a:t>
            </a:r>
          </a:p>
          <a:p>
            <a:endParaRPr lang="fr-FR" dirty="0"/>
          </a:p>
          <a:p>
            <a:r>
              <a:rPr lang="fr-FR" dirty="0"/>
              <a:t>Virtual DOM: est une copie du DOM réelle dans lequel React exécute l’algorithme « </a:t>
            </a:r>
            <a:r>
              <a:rPr lang="fr-FR" dirty="0" err="1"/>
              <a:t>Diffing</a:t>
            </a:r>
            <a:r>
              <a:rPr lang="fr-FR" dirty="0"/>
              <a:t> » pour comparer le DOM Virtual avec le DOM Virtual </a:t>
            </a:r>
            <a:r>
              <a:rPr lang="fr-FR" dirty="0" err="1"/>
              <a:t>modifé</a:t>
            </a:r>
            <a:r>
              <a:rPr lang="fr-FR" dirty="0"/>
              <a:t>, puis mets à jour le DOM réelle.</a:t>
            </a:r>
          </a:p>
          <a:p>
            <a:r>
              <a:rPr lang="fr-FR" dirty="0"/>
              <a:t>Section dédié.</a:t>
            </a:r>
          </a:p>
          <a:p>
            <a:endParaRPr lang="fr-FR" dirty="0"/>
          </a:p>
          <a:p>
            <a:r>
              <a:rPr lang="fr-FR" dirty="0"/>
              <a:t>React c’est aussi le développement des application mobile avec React Native.</a:t>
            </a:r>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5</a:t>
            </a:fld>
            <a:endParaRPr lang="en-US"/>
          </a:p>
        </p:txBody>
      </p:sp>
    </p:spTree>
    <p:extLst>
      <p:ext uri="{BB962C8B-B14F-4D97-AF65-F5344CB8AC3E}">
        <p14:creationId xmlns:p14="http://schemas.microsoft.com/office/powerpoint/2010/main" val="223318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Angular</a:t>
            </a:r>
            <a:r>
              <a:rPr lang="fr-FR" dirty="0"/>
              <a:t>: La migration des différents version </a:t>
            </a:r>
            <a:r>
              <a:rPr lang="fr-FR" dirty="0" err="1"/>
              <a:t>Angular</a:t>
            </a:r>
            <a:r>
              <a:rPr lang="fr-FR" dirty="0"/>
              <a:t> a été catastrophique au début mais avec la version d’</a:t>
            </a:r>
            <a:r>
              <a:rPr lang="fr-FR" dirty="0" err="1"/>
              <a:t>Angular</a:t>
            </a:r>
            <a:r>
              <a:rPr lang="fr-FR" dirty="0"/>
              <a:t> 7 ou 8, le Framework commence à se stabiliser. </a:t>
            </a:r>
          </a:p>
          <a:p>
            <a:r>
              <a:rPr lang="fr-FR" dirty="0" err="1"/>
              <a:t>Angular</a:t>
            </a:r>
            <a:r>
              <a:rPr lang="fr-FR" dirty="0"/>
              <a:t> est moins performant comparé à React. Plus lourd et l’apprentissage prend beaucoup de temps.</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6</a:t>
            </a:fld>
            <a:endParaRPr lang="en-US"/>
          </a:p>
        </p:txBody>
      </p:sp>
    </p:spTree>
    <p:extLst>
      <p:ext uri="{BB962C8B-B14F-4D97-AF65-F5344CB8AC3E}">
        <p14:creationId xmlns:p14="http://schemas.microsoft.com/office/powerpoint/2010/main" val="195315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prouve la stabilité et la performance de l’appli</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9</a:t>
            </a:fld>
            <a:endParaRPr lang="en-US"/>
          </a:p>
        </p:txBody>
      </p:sp>
    </p:spTree>
    <p:extLst>
      <p:ext uri="{BB962C8B-B14F-4D97-AF65-F5344CB8AC3E}">
        <p14:creationId xmlns:p14="http://schemas.microsoft.com/office/powerpoint/2010/main" val="272054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nouvelles fonctionnalités du javascript (es6), sont nombreux et on verra juste les essentielles.</a:t>
            </a:r>
          </a:p>
          <a:p>
            <a:r>
              <a:rPr lang="fr-FR" dirty="0" err="1"/>
              <a:t>Imoprt</a:t>
            </a:r>
            <a:r>
              <a:rPr lang="fr-FR" dirty="0"/>
              <a:t>/export: </a:t>
            </a:r>
          </a:p>
        </p:txBody>
      </p:sp>
      <p:sp>
        <p:nvSpPr>
          <p:cNvPr id="4" name="Slide Number Placeholder 3"/>
          <p:cNvSpPr>
            <a:spLocks noGrp="1"/>
          </p:cNvSpPr>
          <p:nvPr>
            <p:ph type="sldNum" sz="quarter" idx="5"/>
          </p:nvPr>
        </p:nvSpPr>
        <p:spPr/>
        <p:txBody>
          <a:bodyPr/>
          <a:lstStyle/>
          <a:p>
            <a:fld id="{C02BEA9B-4575-0F42-8049-34A0B5DFA3C5}" type="slidenum">
              <a:rPr lang="en-US" smtClean="0"/>
              <a:t>10</a:t>
            </a:fld>
            <a:endParaRPr lang="en-US"/>
          </a:p>
        </p:txBody>
      </p:sp>
    </p:spTree>
    <p:extLst>
      <p:ext uri="{BB962C8B-B14F-4D97-AF65-F5344CB8AC3E}">
        <p14:creationId xmlns:p14="http://schemas.microsoft.com/office/powerpoint/2010/main" val="146279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18</a:t>
            </a:fld>
            <a:endParaRPr lang="en-US"/>
          </a:p>
        </p:txBody>
      </p:sp>
    </p:spTree>
    <p:extLst>
      <p:ext uri="{BB962C8B-B14F-4D97-AF65-F5344CB8AC3E}">
        <p14:creationId xmlns:p14="http://schemas.microsoft.com/office/powerpoint/2010/main" val="2868980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83B0E73-2BD7-FE42-9A24-A20F9AE1F8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027FE3E-CE3B-4047-9204-83044B2BE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1BFA8FF-1331-7A45-9B08-EEDCB3C586F2}"/>
              </a:ext>
            </a:extLst>
          </p:cNvPr>
          <p:cNvSpPr txBox="1"/>
          <p:nvPr userDrawn="1"/>
        </p:nvSpPr>
        <p:spPr>
          <a:xfrm>
            <a:off x="4455166" y="5029201"/>
            <a:ext cx="3281668" cy="523220"/>
          </a:xfrm>
          <a:prstGeom prst="rect">
            <a:avLst/>
          </a:prstGeom>
          <a:noFill/>
        </p:spPr>
        <p:txBody>
          <a:bodyPr wrap="none" rtlCol="0">
            <a:spAutoFit/>
          </a:bodyPr>
          <a:lstStyle/>
          <a:p>
            <a:r>
              <a:rPr lang="en-US" sz="2800" b="1" dirty="0">
                <a:solidFill>
                  <a:schemeClr val="bg1"/>
                </a:solidFill>
              </a:rPr>
              <a:t>#</a:t>
            </a:r>
            <a:r>
              <a:rPr lang="en-US" sz="2800" b="1" dirty="0" err="1">
                <a:solidFill>
                  <a:schemeClr val="bg1"/>
                </a:solidFill>
              </a:rPr>
              <a:t>TechforPeople</a:t>
            </a:r>
            <a:r>
              <a:rPr lang="en-US" sz="2800" b="1" dirty="0">
                <a:solidFill>
                  <a:schemeClr val="bg1"/>
                </a:solidFill>
              </a:rPr>
              <a:t>.</a:t>
            </a:r>
          </a:p>
        </p:txBody>
      </p:sp>
    </p:spTree>
    <p:extLst>
      <p:ext uri="{BB962C8B-B14F-4D97-AF65-F5344CB8AC3E}">
        <p14:creationId xmlns:p14="http://schemas.microsoft.com/office/powerpoint/2010/main" val="371613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37645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840456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4" name="Picture 3">
            <a:extLst>
              <a:ext uri="{FF2B5EF4-FFF2-40B4-BE49-F238E27FC236}">
                <a16:creationId xmlns:a16="http://schemas.microsoft.com/office/drawing/2014/main" id="{EDD79038-5E7D-974A-B084-F5CA88AE5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37090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868573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362264E8-DA8D-8242-A005-E3CC9BB69BEE}"/>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5" name="Picture 4">
            <a:extLst>
              <a:ext uri="{FF2B5EF4-FFF2-40B4-BE49-F238E27FC236}">
                <a16:creationId xmlns:a16="http://schemas.microsoft.com/office/drawing/2014/main" id="{7C5425D8-F385-7641-B23E-21FE4AB3DA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382369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n - 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1688122"/>
            <a:ext cx="6096000" cy="5169877"/>
          </a:xfrm>
          <a:prstGeom prst="rect">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Oval 2">
            <a:extLst>
              <a:ext uri="{FF2B5EF4-FFF2-40B4-BE49-F238E27FC236}">
                <a16:creationId xmlns:a16="http://schemas.microsoft.com/office/drawing/2014/main" id="{F4A2798E-65F4-284A-8325-BD1D2255039F}"/>
              </a:ext>
            </a:extLst>
          </p:cNvPr>
          <p:cNvSpPr/>
          <p:nvPr userDrawn="1"/>
        </p:nvSpPr>
        <p:spPr>
          <a:xfrm>
            <a:off x="9759462" y="441326"/>
            <a:ext cx="1899138" cy="1899138"/>
          </a:xfrm>
          <a:prstGeom prst="ellipse">
            <a:avLst/>
          </a:prstGeom>
          <a:solidFill>
            <a:schemeClr val="bg1"/>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photo</a:t>
            </a:r>
          </a:p>
        </p:txBody>
      </p:sp>
      <p:sp>
        <p:nvSpPr>
          <p:cNvPr id="8" name="Oval 7">
            <a:extLst>
              <a:ext uri="{FF2B5EF4-FFF2-40B4-BE49-F238E27FC236}">
                <a16:creationId xmlns:a16="http://schemas.microsoft.com/office/drawing/2014/main" id="{AB6A1B8A-9E56-4448-A56F-98EA0B0E8C87}"/>
              </a:ext>
            </a:extLst>
          </p:cNvPr>
          <p:cNvSpPr/>
          <p:nvPr userDrawn="1"/>
        </p:nvSpPr>
        <p:spPr>
          <a:xfrm>
            <a:off x="5644662" y="2340464"/>
            <a:ext cx="902676" cy="902676"/>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 name="Rectangle 3">
            <a:extLst>
              <a:ext uri="{FF2B5EF4-FFF2-40B4-BE49-F238E27FC236}">
                <a16:creationId xmlns:a16="http://schemas.microsoft.com/office/drawing/2014/main" id="{D7C168D2-AD7E-F749-A921-BF75D2E08386}"/>
              </a:ext>
            </a:extLst>
          </p:cNvPr>
          <p:cNvSpPr/>
          <p:nvPr userDrawn="1"/>
        </p:nvSpPr>
        <p:spPr>
          <a:xfrm>
            <a:off x="0" y="1688122"/>
            <a:ext cx="6096000" cy="5169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DE6246-EC98-C34B-B3F4-242C605055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9" name="Title 1">
            <a:extLst>
              <a:ext uri="{FF2B5EF4-FFF2-40B4-BE49-F238E27FC236}">
                <a16:creationId xmlns:a16="http://schemas.microsoft.com/office/drawing/2014/main" id="{D4EC4A1B-2CC6-8545-9B9D-E6A54F6486A6}"/>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922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65472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332399"/>
          </a:xfrm>
        </p:spPr>
        <p:txBody>
          <a:bodyPr anchor="t">
            <a:spAutoFit/>
          </a:bodyPr>
          <a:lstStyle>
            <a:lvl1pPr>
              <a:defRPr sz="2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11587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439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hite templa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04D05C-4803-6B42-8F3A-DE97DB29B5B4}"/>
              </a:ext>
            </a:extLst>
          </p:cNvPr>
          <p:cNvGrpSpPr/>
          <p:nvPr userDrawn="1"/>
        </p:nvGrpSpPr>
        <p:grpSpPr>
          <a:xfrm>
            <a:off x="0" y="1441938"/>
            <a:ext cx="12200883" cy="5416062"/>
            <a:chOff x="0" y="1441938"/>
            <a:chExt cx="16260016" cy="5416062"/>
          </a:xfrm>
        </p:grpSpPr>
        <p:sp>
          <p:nvSpPr>
            <p:cNvPr id="31" name="Rounded Rectangle 30">
              <a:extLst>
                <a:ext uri="{FF2B5EF4-FFF2-40B4-BE49-F238E27FC236}">
                  <a16:creationId xmlns:a16="http://schemas.microsoft.com/office/drawing/2014/main" id="{E88AF948-F198-CE44-B878-7BB961D424FF}"/>
                </a:ext>
              </a:extLst>
            </p:cNvPr>
            <p:cNvSpPr/>
            <p:nvPr userDrawn="1"/>
          </p:nvSpPr>
          <p:spPr>
            <a:xfrm>
              <a:off x="14208362" y="1461058"/>
              <a:ext cx="2039817" cy="3479652"/>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F2703FA-A6CC-8B48-8F32-08CEA588F3D6}"/>
                </a:ext>
              </a:extLst>
            </p:cNvPr>
            <p:cNvGrpSpPr/>
            <p:nvPr userDrawn="1"/>
          </p:nvGrpSpPr>
          <p:grpSpPr>
            <a:xfrm>
              <a:off x="0" y="1441938"/>
              <a:ext cx="16260016" cy="5416062"/>
              <a:chOff x="0" y="1441938"/>
              <a:chExt cx="16260016" cy="5416062"/>
            </a:xfrm>
          </p:grpSpPr>
          <p:grpSp>
            <p:nvGrpSpPr>
              <p:cNvPr id="2" name="Group 1">
                <a:extLst>
                  <a:ext uri="{FF2B5EF4-FFF2-40B4-BE49-F238E27FC236}">
                    <a16:creationId xmlns:a16="http://schemas.microsoft.com/office/drawing/2014/main" id="{F9ED2EE2-FF9F-1445-B89E-E85CD7E202AC}"/>
                  </a:ext>
                </a:extLst>
              </p:cNvPr>
              <p:cNvGrpSpPr/>
              <p:nvPr userDrawn="1"/>
            </p:nvGrpSpPr>
            <p:grpSpPr>
              <a:xfrm>
                <a:off x="10144364" y="1441938"/>
                <a:ext cx="6115652" cy="5416062"/>
                <a:chOff x="10159998" y="1441938"/>
                <a:chExt cx="6115652" cy="5416062"/>
              </a:xfrm>
            </p:grpSpPr>
            <p:sp>
              <p:nvSpPr>
                <p:cNvPr id="26" name="Rounded Rectangle 25">
                  <a:extLst>
                    <a:ext uri="{FF2B5EF4-FFF2-40B4-BE49-F238E27FC236}">
                      <a16:creationId xmlns:a16="http://schemas.microsoft.com/office/drawing/2014/main" id="{01B97367-7495-D84E-91FD-EEE8003296C3}"/>
                    </a:ext>
                  </a:extLst>
                </p:cNvPr>
                <p:cNvSpPr/>
                <p:nvPr userDrawn="1"/>
              </p:nvSpPr>
              <p:spPr>
                <a:xfrm>
                  <a:off x="10159998" y="1441938"/>
                  <a:ext cx="4063998" cy="541606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C6E1D4-3DEC-FF45-9FFB-299744048380}"/>
                    </a:ext>
                  </a:extLst>
                </p:cNvPr>
                <p:cNvSpPr/>
                <p:nvPr userDrawn="1"/>
              </p:nvSpPr>
              <p:spPr>
                <a:xfrm>
                  <a:off x="12191997" y="1441938"/>
                  <a:ext cx="4083653" cy="54160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EFBCB050-8EB7-AF4E-B618-1446157A05F5}"/>
                    </a:ext>
                  </a:extLst>
                </p:cNvPr>
                <p:cNvSpPr/>
                <p:nvPr userDrawn="1"/>
              </p:nvSpPr>
              <p:spPr>
                <a:xfrm>
                  <a:off x="14026062" y="3909258"/>
                  <a:ext cx="2222116" cy="294874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338501"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04170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1333017"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17" name="Google Shape;76;p17">
            <a:extLst>
              <a:ext uri="{FF2B5EF4-FFF2-40B4-BE49-F238E27FC236}">
                <a16:creationId xmlns:a16="http://schemas.microsoft.com/office/drawing/2014/main" id="{D1B4B891-E791-3649-8082-4D775CFE7F3D}"/>
              </a:ext>
            </a:extLst>
          </p:cNvPr>
          <p:cNvPicPr preferRelativeResize="0"/>
          <p:nvPr userDrawn="1"/>
        </p:nvPicPr>
        <p:blipFill>
          <a:blip r:embed="rId4">
            <a:alphaModFix/>
          </a:blip>
          <a:stretch>
            <a:fillRect/>
          </a:stretch>
        </p:blipFill>
        <p:spPr>
          <a:xfrm>
            <a:off x="10990608" y="6179127"/>
            <a:ext cx="679887" cy="679887"/>
          </a:xfrm>
          <a:prstGeom prst="rect">
            <a:avLst/>
          </a:prstGeom>
          <a:noFill/>
          <a:ln>
            <a:noFill/>
          </a:ln>
        </p:spPr>
      </p:pic>
      <p:pic>
        <p:nvPicPr>
          <p:cNvPr id="21" name="Picture 20">
            <a:extLst>
              <a:ext uri="{FF2B5EF4-FFF2-40B4-BE49-F238E27FC236}">
                <a16:creationId xmlns:a16="http://schemas.microsoft.com/office/drawing/2014/main" id="{6FE1A8CD-CDA6-074B-A58A-8FC73A9B512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33514" y="1665289"/>
            <a:ext cx="3842549" cy="3809566"/>
          </a:xfrm>
          <a:prstGeom prst="rect">
            <a:avLst/>
          </a:prstGeom>
        </p:spPr>
      </p:pic>
      <p:sp>
        <p:nvSpPr>
          <p:cNvPr id="22" name="Text Placeholder 11">
            <a:extLst>
              <a:ext uri="{FF2B5EF4-FFF2-40B4-BE49-F238E27FC236}">
                <a16:creationId xmlns:a16="http://schemas.microsoft.com/office/drawing/2014/main" id="{4654E641-EE80-3E4E-89F6-A6E9A5430775}"/>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049989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92000" cy="5416062"/>
            <a:chOff x="0" y="1705708"/>
            <a:chExt cx="8127999"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430889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2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grpSp>
        <p:nvGrpSpPr>
          <p:cNvPr id="148" name="Group 147">
            <a:extLst>
              <a:ext uri="{FF2B5EF4-FFF2-40B4-BE49-F238E27FC236}">
                <a16:creationId xmlns:a16="http://schemas.microsoft.com/office/drawing/2014/main" id="{4525ED15-E1E5-2945-A786-3C7CF92CD446}"/>
              </a:ext>
            </a:extLst>
          </p:cNvPr>
          <p:cNvGrpSpPr/>
          <p:nvPr userDrawn="1"/>
        </p:nvGrpSpPr>
        <p:grpSpPr>
          <a:xfrm>
            <a:off x="3036186" y="-97269"/>
            <a:ext cx="9419589" cy="7060776"/>
            <a:chOff x="2775288" y="1269"/>
            <a:chExt cx="6858420" cy="5140964"/>
          </a:xfrm>
        </p:grpSpPr>
        <p:sp>
          <p:nvSpPr>
            <p:cNvPr id="4" name="Google Shape;1682;p176">
              <a:extLst>
                <a:ext uri="{FF2B5EF4-FFF2-40B4-BE49-F238E27FC236}">
                  <a16:creationId xmlns:a16="http://schemas.microsoft.com/office/drawing/2014/main" id="{42F615AC-EB17-6C46-BD27-D13EEB4FCA6F}"/>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5" name="Google Shape;1683;p176">
              <a:extLst>
                <a:ext uri="{FF2B5EF4-FFF2-40B4-BE49-F238E27FC236}">
                  <a16:creationId xmlns:a16="http://schemas.microsoft.com/office/drawing/2014/main" id="{0EB8D6E7-DCEF-DF4A-BC0D-9E780F04F2ED}"/>
                </a:ext>
              </a:extLst>
            </p:cNvPr>
            <p:cNvSpPr/>
            <p:nvPr userDrawn="1"/>
          </p:nvSpPr>
          <p:spPr>
            <a:xfrm>
              <a:off x="9447905" y="4914487"/>
              <a:ext cx="105300" cy="207300"/>
            </a:xfrm>
            <a:custGeom>
              <a:avLst/>
              <a:gdLst/>
              <a:ahLst/>
              <a:cxnLst/>
              <a:rect l="l" t="t" r="r" b="b"/>
              <a:pathLst>
                <a:path w="120000" h="120000" extrusionOk="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 name="Google Shape;1684;p176">
              <a:extLst>
                <a:ext uri="{FF2B5EF4-FFF2-40B4-BE49-F238E27FC236}">
                  <a16:creationId xmlns:a16="http://schemas.microsoft.com/office/drawing/2014/main" id="{D85F7067-8799-064F-B27B-62D441114BFC}"/>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8" name="Google Shape;1685;p176">
              <a:extLst>
                <a:ext uri="{FF2B5EF4-FFF2-40B4-BE49-F238E27FC236}">
                  <a16:creationId xmlns:a16="http://schemas.microsoft.com/office/drawing/2014/main" id="{DF04D28B-D2C8-C74A-AE79-258FC0BB10D9}"/>
                </a:ext>
              </a:extLst>
            </p:cNvPr>
            <p:cNvSpPr/>
            <p:nvPr userDrawn="1"/>
          </p:nvSpPr>
          <p:spPr>
            <a:xfrm>
              <a:off x="6089839" y="2770197"/>
              <a:ext cx="510300" cy="324600"/>
            </a:xfrm>
            <a:custGeom>
              <a:avLst/>
              <a:gdLst/>
              <a:ahLst/>
              <a:cxnLst/>
              <a:rect l="l" t="t" r="r" b="b"/>
              <a:pathLst>
                <a:path w="120000" h="120000" extrusionOk="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 name="Google Shape;1686;p176">
              <a:extLst>
                <a:ext uri="{FF2B5EF4-FFF2-40B4-BE49-F238E27FC236}">
                  <a16:creationId xmlns:a16="http://schemas.microsoft.com/office/drawing/2014/main" id="{AE5845E0-FAB4-4846-BBF6-869BFE5EA3AD}"/>
                </a:ext>
              </a:extLst>
            </p:cNvPr>
            <p:cNvSpPr/>
            <p:nvPr userDrawn="1"/>
          </p:nvSpPr>
          <p:spPr>
            <a:xfrm>
              <a:off x="3609017" y="4006416"/>
              <a:ext cx="1845900" cy="1121100"/>
            </a:xfrm>
            <a:custGeom>
              <a:avLst/>
              <a:gdLst/>
              <a:ahLst/>
              <a:cxnLst/>
              <a:rect l="l" t="t" r="r" b="b"/>
              <a:pathLst>
                <a:path w="120000" h="120000" extrusionOk="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 name="Google Shape;1687;p176">
              <a:extLst>
                <a:ext uri="{FF2B5EF4-FFF2-40B4-BE49-F238E27FC236}">
                  <a16:creationId xmlns:a16="http://schemas.microsoft.com/office/drawing/2014/main" id="{FC697866-ED94-0D4C-9206-3620092972D3}"/>
                </a:ext>
              </a:extLst>
            </p:cNvPr>
            <p:cNvSpPr/>
            <p:nvPr userDrawn="1"/>
          </p:nvSpPr>
          <p:spPr>
            <a:xfrm>
              <a:off x="2775288" y="3981260"/>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 name="Google Shape;1688;p176">
              <a:extLst>
                <a:ext uri="{FF2B5EF4-FFF2-40B4-BE49-F238E27FC236}">
                  <a16:creationId xmlns:a16="http://schemas.microsoft.com/office/drawing/2014/main" id="{E1D6D87E-CE9C-7A42-BEEA-326484FCF56D}"/>
                </a:ext>
              </a:extLst>
            </p:cNvPr>
            <p:cNvSpPr/>
            <p:nvPr userDrawn="1"/>
          </p:nvSpPr>
          <p:spPr>
            <a:xfrm>
              <a:off x="7832763" y="3800379"/>
              <a:ext cx="566700" cy="668400"/>
            </a:xfrm>
            <a:custGeom>
              <a:avLst/>
              <a:gdLst/>
              <a:ahLst/>
              <a:cxnLst/>
              <a:rect l="l" t="t" r="r" b="b"/>
              <a:pathLst>
                <a:path w="120000" h="120000" extrusionOk="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2" name="Google Shape;1689;p176">
              <a:extLst>
                <a:ext uri="{FF2B5EF4-FFF2-40B4-BE49-F238E27FC236}">
                  <a16:creationId xmlns:a16="http://schemas.microsoft.com/office/drawing/2014/main" id="{1AFB30DF-7216-EB40-B304-51C6EEC75AEC}"/>
                </a:ext>
              </a:extLst>
            </p:cNvPr>
            <p:cNvSpPr/>
            <p:nvPr userDrawn="1"/>
          </p:nvSpPr>
          <p:spPr>
            <a:xfrm>
              <a:off x="6919974" y="3317631"/>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 name="Google Shape;1690;p176">
              <a:extLst>
                <a:ext uri="{FF2B5EF4-FFF2-40B4-BE49-F238E27FC236}">
                  <a16:creationId xmlns:a16="http://schemas.microsoft.com/office/drawing/2014/main" id="{F7C29DAF-E001-154D-B53E-5826F51FDBE7}"/>
                </a:ext>
              </a:extLst>
            </p:cNvPr>
            <p:cNvSpPr/>
            <p:nvPr userDrawn="1"/>
          </p:nvSpPr>
          <p:spPr>
            <a:xfrm>
              <a:off x="8032810" y="3133157"/>
              <a:ext cx="618000" cy="222900"/>
            </a:xfrm>
            <a:custGeom>
              <a:avLst/>
              <a:gdLst/>
              <a:ahLst/>
              <a:cxnLst/>
              <a:rect l="l" t="t" r="r" b="b"/>
              <a:pathLst>
                <a:path w="120000" h="120000" extrusionOk="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 name="Google Shape;1691;p176">
              <a:extLst>
                <a:ext uri="{FF2B5EF4-FFF2-40B4-BE49-F238E27FC236}">
                  <a16:creationId xmlns:a16="http://schemas.microsoft.com/office/drawing/2014/main" id="{CC011F2D-9C10-7847-B859-E7E10F0E8F6F}"/>
                </a:ext>
              </a:extLst>
            </p:cNvPr>
            <p:cNvSpPr/>
            <p:nvPr userDrawn="1"/>
          </p:nvSpPr>
          <p:spPr>
            <a:xfrm>
              <a:off x="7815993" y="4208858"/>
              <a:ext cx="119700" cy="190500"/>
            </a:xfrm>
            <a:custGeom>
              <a:avLst/>
              <a:gdLst/>
              <a:ahLst/>
              <a:cxnLst/>
              <a:rect l="l" t="t" r="r" b="b"/>
              <a:pathLst>
                <a:path w="120000" h="120000" extrusionOk="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5" name="Google Shape;1692;p176">
              <a:extLst>
                <a:ext uri="{FF2B5EF4-FFF2-40B4-BE49-F238E27FC236}">
                  <a16:creationId xmlns:a16="http://schemas.microsoft.com/office/drawing/2014/main" id="{AD603386-B3E6-7445-BB2E-64C60D5E19DC}"/>
                </a:ext>
              </a:extLst>
            </p:cNvPr>
            <p:cNvSpPr/>
            <p:nvPr userDrawn="1"/>
          </p:nvSpPr>
          <p:spPr>
            <a:xfrm>
              <a:off x="7750109" y="4571818"/>
              <a:ext cx="45600" cy="62400"/>
            </a:xfrm>
            <a:custGeom>
              <a:avLst/>
              <a:gdLst/>
              <a:ahLst/>
              <a:cxnLst/>
              <a:rect l="l" t="t" r="r" b="b"/>
              <a:pathLst>
                <a:path w="120000" h="120000" extrusionOk="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6" name="Google Shape;1693;p176">
              <a:extLst>
                <a:ext uri="{FF2B5EF4-FFF2-40B4-BE49-F238E27FC236}">
                  <a16:creationId xmlns:a16="http://schemas.microsoft.com/office/drawing/2014/main" id="{30CCE510-D45F-3B4C-9319-340DEB41D6DD}"/>
                </a:ext>
              </a:extLst>
            </p:cNvPr>
            <p:cNvSpPr/>
            <p:nvPr userDrawn="1"/>
          </p:nvSpPr>
          <p:spPr>
            <a:xfrm>
              <a:off x="8508371" y="3142740"/>
              <a:ext cx="491100" cy="394200"/>
            </a:xfrm>
            <a:custGeom>
              <a:avLst/>
              <a:gdLst/>
              <a:ahLst/>
              <a:cxnLst/>
              <a:rect l="l" t="t" r="r" b="b"/>
              <a:pathLst>
                <a:path w="120000" h="120000" extrusionOk="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7" name="Google Shape;1694;p176">
              <a:extLst>
                <a:ext uri="{FF2B5EF4-FFF2-40B4-BE49-F238E27FC236}">
                  <a16:creationId xmlns:a16="http://schemas.microsoft.com/office/drawing/2014/main" id="{FEA490EA-4DF2-B846-8B4F-06E96058BEF9}"/>
                </a:ext>
              </a:extLst>
            </p:cNvPr>
            <p:cNvSpPr/>
            <p:nvPr userDrawn="1"/>
          </p:nvSpPr>
          <p:spPr>
            <a:xfrm>
              <a:off x="5275276" y="4015999"/>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8" name="Google Shape;1695;p176">
              <a:extLst>
                <a:ext uri="{FF2B5EF4-FFF2-40B4-BE49-F238E27FC236}">
                  <a16:creationId xmlns:a16="http://schemas.microsoft.com/office/drawing/2014/main" id="{E5674F06-2461-744B-BF72-64A2934EB208}"/>
                </a:ext>
              </a:extLst>
            </p:cNvPr>
            <p:cNvSpPr/>
            <p:nvPr userDrawn="1"/>
          </p:nvSpPr>
          <p:spPr>
            <a:xfrm>
              <a:off x="3961195" y="3045711"/>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9" name="Google Shape;1696;p176">
              <a:extLst>
                <a:ext uri="{FF2B5EF4-FFF2-40B4-BE49-F238E27FC236}">
                  <a16:creationId xmlns:a16="http://schemas.microsoft.com/office/drawing/2014/main" id="{1AC77809-4296-3B4D-A428-DEF53A92BDC5}"/>
                </a:ext>
              </a:extLst>
            </p:cNvPr>
            <p:cNvSpPr/>
            <p:nvPr userDrawn="1"/>
          </p:nvSpPr>
          <p:spPr>
            <a:xfrm>
              <a:off x="5318400" y="2022716"/>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0" name="Google Shape;1697;p176">
              <a:extLst>
                <a:ext uri="{FF2B5EF4-FFF2-40B4-BE49-F238E27FC236}">
                  <a16:creationId xmlns:a16="http://schemas.microsoft.com/office/drawing/2014/main" id="{BD0B0BA4-DA36-424A-9BED-A1A927B87ED0}"/>
                </a:ext>
              </a:extLst>
            </p:cNvPr>
            <p:cNvSpPr/>
            <p:nvPr userDrawn="1"/>
          </p:nvSpPr>
          <p:spPr>
            <a:xfrm>
              <a:off x="3829428" y="3212217"/>
              <a:ext cx="353400" cy="608400"/>
            </a:xfrm>
            <a:custGeom>
              <a:avLst/>
              <a:gdLst/>
              <a:ahLst/>
              <a:cxnLst/>
              <a:rect l="l" t="t" r="r" b="b"/>
              <a:pathLst>
                <a:path w="120000" h="120000" extrusionOk="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21" name="Google Shape;1698;p176">
              <a:extLst>
                <a:ext uri="{FF2B5EF4-FFF2-40B4-BE49-F238E27FC236}">
                  <a16:creationId xmlns:a16="http://schemas.microsoft.com/office/drawing/2014/main" id="{C04F4498-7BF2-764B-8500-2A295C11539A}"/>
                </a:ext>
              </a:extLst>
            </p:cNvPr>
            <p:cNvSpPr/>
            <p:nvPr userDrawn="1"/>
          </p:nvSpPr>
          <p:spPr>
            <a:xfrm>
              <a:off x="5177050" y="2161671"/>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2" name="Google Shape;1699;p176">
              <a:extLst>
                <a:ext uri="{FF2B5EF4-FFF2-40B4-BE49-F238E27FC236}">
                  <a16:creationId xmlns:a16="http://schemas.microsoft.com/office/drawing/2014/main" id="{0F468211-576E-5642-994B-A954508134CF}"/>
                </a:ext>
              </a:extLst>
            </p:cNvPr>
            <p:cNvSpPr/>
            <p:nvPr userDrawn="1"/>
          </p:nvSpPr>
          <p:spPr>
            <a:xfrm>
              <a:off x="5097989" y="2349739"/>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3" name="Google Shape;1700;p176">
              <a:extLst>
                <a:ext uri="{FF2B5EF4-FFF2-40B4-BE49-F238E27FC236}">
                  <a16:creationId xmlns:a16="http://schemas.microsoft.com/office/drawing/2014/main" id="{38C3B5E5-70DB-7A4C-8914-B87D3CDDC52E}"/>
                </a:ext>
              </a:extLst>
            </p:cNvPr>
            <p:cNvSpPr/>
            <p:nvPr userDrawn="1"/>
          </p:nvSpPr>
          <p:spPr>
            <a:xfrm>
              <a:off x="5876615" y="2965453"/>
              <a:ext cx="233700" cy="166500"/>
            </a:xfrm>
            <a:custGeom>
              <a:avLst/>
              <a:gdLst/>
              <a:ahLst/>
              <a:cxnLst/>
              <a:rect l="l" t="t" r="r" b="b"/>
              <a:pathLst>
                <a:path w="120000" h="120000" extrusionOk="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4" name="Google Shape;1701;p176">
              <a:extLst>
                <a:ext uri="{FF2B5EF4-FFF2-40B4-BE49-F238E27FC236}">
                  <a16:creationId xmlns:a16="http://schemas.microsoft.com/office/drawing/2014/main" id="{519093CA-352B-8442-92C7-CA3E376A4EA7}"/>
                </a:ext>
              </a:extLst>
            </p:cNvPr>
            <p:cNvSpPr/>
            <p:nvPr userDrawn="1"/>
          </p:nvSpPr>
          <p:spPr>
            <a:xfrm>
              <a:off x="5310015" y="2939099"/>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5" name="Google Shape;1702;p176">
              <a:extLst>
                <a:ext uri="{FF2B5EF4-FFF2-40B4-BE49-F238E27FC236}">
                  <a16:creationId xmlns:a16="http://schemas.microsoft.com/office/drawing/2014/main" id="{6BBE7DF1-0FD2-FB44-B097-AB55EF9CC230}"/>
                </a:ext>
              </a:extLst>
            </p:cNvPr>
            <p:cNvSpPr/>
            <p:nvPr userDrawn="1"/>
          </p:nvSpPr>
          <p:spPr>
            <a:xfrm>
              <a:off x="5562769" y="1712464"/>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6" name="Google Shape;1703;p176">
              <a:extLst>
                <a:ext uri="{FF2B5EF4-FFF2-40B4-BE49-F238E27FC236}">
                  <a16:creationId xmlns:a16="http://schemas.microsoft.com/office/drawing/2014/main" id="{B5163260-D6EC-E84F-90D6-C14B0856B420}"/>
                </a:ext>
              </a:extLst>
            </p:cNvPr>
            <p:cNvSpPr/>
            <p:nvPr userDrawn="1"/>
          </p:nvSpPr>
          <p:spPr>
            <a:xfrm>
              <a:off x="6598941" y="1856210"/>
              <a:ext cx="643200" cy="578700"/>
            </a:xfrm>
            <a:custGeom>
              <a:avLst/>
              <a:gdLst/>
              <a:ahLst/>
              <a:cxnLst/>
              <a:rect l="l" t="t" r="r" b="b"/>
              <a:pathLst>
                <a:path w="120000" h="120000" extrusionOk="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7" name="Google Shape;1704;p176">
              <a:extLst>
                <a:ext uri="{FF2B5EF4-FFF2-40B4-BE49-F238E27FC236}">
                  <a16:creationId xmlns:a16="http://schemas.microsoft.com/office/drawing/2014/main" id="{D93F9B45-9E35-B844-AD34-31B5789D8C49}"/>
                </a:ext>
              </a:extLst>
            </p:cNvPr>
            <p:cNvSpPr/>
            <p:nvPr userDrawn="1"/>
          </p:nvSpPr>
          <p:spPr>
            <a:xfrm>
              <a:off x="6450403" y="1651372"/>
              <a:ext cx="434700" cy="273000"/>
            </a:xfrm>
            <a:custGeom>
              <a:avLst/>
              <a:gdLst/>
              <a:ahLst/>
              <a:cxnLst/>
              <a:rect l="l" t="t" r="r" b="b"/>
              <a:pathLst>
                <a:path w="120000" h="120000" extrusionOk="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8" name="Google Shape;1705;p176">
              <a:extLst>
                <a:ext uri="{FF2B5EF4-FFF2-40B4-BE49-F238E27FC236}">
                  <a16:creationId xmlns:a16="http://schemas.microsoft.com/office/drawing/2014/main" id="{1641C4E0-9F41-BA49-B916-75F258A28936}"/>
                </a:ext>
              </a:extLst>
            </p:cNvPr>
            <p:cNvSpPr/>
            <p:nvPr userDrawn="1"/>
          </p:nvSpPr>
          <p:spPr>
            <a:xfrm>
              <a:off x="6555817" y="1464501"/>
              <a:ext cx="275400" cy="237300"/>
            </a:xfrm>
            <a:custGeom>
              <a:avLst/>
              <a:gdLst/>
              <a:ahLst/>
              <a:cxnLst/>
              <a:rect l="l" t="t" r="r" b="b"/>
              <a:pathLst>
                <a:path w="120000" h="120000" extrusionOk="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9" name="Google Shape;1706;p176">
              <a:extLst>
                <a:ext uri="{FF2B5EF4-FFF2-40B4-BE49-F238E27FC236}">
                  <a16:creationId xmlns:a16="http://schemas.microsoft.com/office/drawing/2014/main" id="{2C022E2A-0CDE-1D43-877C-B954B53BF3A2}"/>
                </a:ext>
              </a:extLst>
            </p:cNvPr>
            <p:cNvSpPr/>
            <p:nvPr userDrawn="1"/>
          </p:nvSpPr>
          <p:spPr>
            <a:xfrm>
              <a:off x="6141348" y="2656398"/>
              <a:ext cx="449100" cy="213300"/>
            </a:xfrm>
            <a:custGeom>
              <a:avLst/>
              <a:gdLst/>
              <a:ahLst/>
              <a:cxnLst/>
              <a:rect l="l" t="t" r="r" b="b"/>
              <a:pathLst>
                <a:path w="120000" h="120000" extrusionOk="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0" name="Google Shape;1707;p176">
              <a:extLst>
                <a:ext uri="{FF2B5EF4-FFF2-40B4-BE49-F238E27FC236}">
                  <a16:creationId xmlns:a16="http://schemas.microsoft.com/office/drawing/2014/main" id="{E3621CF8-5BE3-4E41-840F-7128B1B9934E}"/>
                </a:ext>
              </a:extLst>
            </p:cNvPr>
            <p:cNvSpPr/>
            <p:nvPr userDrawn="1"/>
          </p:nvSpPr>
          <p:spPr>
            <a:xfrm>
              <a:off x="6344989" y="1989175"/>
              <a:ext cx="202500" cy="128100"/>
            </a:xfrm>
            <a:custGeom>
              <a:avLst/>
              <a:gdLst/>
              <a:ahLst/>
              <a:cxnLst/>
              <a:rect l="l" t="t" r="r" b="b"/>
              <a:pathLst>
                <a:path w="120000" h="120000" extrusionOk="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1" name="Google Shape;1708;p176">
              <a:extLst>
                <a:ext uri="{FF2B5EF4-FFF2-40B4-BE49-F238E27FC236}">
                  <a16:creationId xmlns:a16="http://schemas.microsoft.com/office/drawing/2014/main" id="{F808EF09-2409-E048-800A-4F774D5C6F75}"/>
                </a:ext>
              </a:extLst>
            </p:cNvPr>
            <p:cNvSpPr/>
            <p:nvPr userDrawn="1"/>
          </p:nvSpPr>
          <p:spPr>
            <a:xfrm>
              <a:off x="5955676" y="2050268"/>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2" name="Google Shape;1709;p176">
              <a:extLst>
                <a:ext uri="{FF2B5EF4-FFF2-40B4-BE49-F238E27FC236}">
                  <a16:creationId xmlns:a16="http://schemas.microsoft.com/office/drawing/2014/main" id="{5AF209B2-B398-B041-8DF0-7935739FB636}"/>
                </a:ext>
              </a:extLst>
            </p:cNvPr>
            <p:cNvSpPr/>
            <p:nvPr userDrawn="1"/>
          </p:nvSpPr>
          <p:spPr>
            <a:xfrm>
              <a:off x="5877813" y="3013368"/>
              <a:ext cx="447900" cy="382200"/>
            </a:xfrm>
            <a:custGeom>
              <a:avLst/>
              <a:gdLst/>
              <a:ahLst/>
              <a:cxnLst/>
              <a:rect l="l" t="t" r="r" b="b"/>
              <a:pathLst>
                <a:path w="120000" h="120000" extrusionOk="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3" name="Google Shape;1710;p176">
              <a:extLst>
                <a:ext uri="{FF2B5EF4-FFF2-40B4-BE49-F238E27FC236}">
                  <a16:creationId xmlns:a16="http://schemas.microsoft.com/office/drawing/2014/main" id="{FA12E7FE-3962-D240-B212-DDE34C18C3D2}"/>
                </a:ext>
              </a:extLst>
            </p:cNvPr>
            <p:cNvSpPr/>
            <p:nvPr userDrawn="1"/>
          </p:nvSpPr>
          <p:spPr>
            <a:xfrm>
              <a:off x="6449205" y="1847825"/>
              <a:ext cx="364200" cy="311400"/>
            </a:xfrm>
            <a:custGeom>
              <a:avLst/>
              <a:gdLst/>
              <a:ahLst/>
              <a:cxnLst/>
              <a:rect l="l" t="t" r="r" b="b"/>
              <a:pathLst>
                <a:path w="120000" h="120000" extrusionOk="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4" name="Google Shape;1711;p176">
              <a:extLst>
                <a:ext uri="{FF2B5EF4-FFF2-40B4-BE49-F238E27FC236}">
                  <a16:creationId xmlns:a16="http://schemas.microsoft.com/office/drawing/2014/main" id="{D02085F1-281F-5241-B1F7-231C6ABC72C7}"/>
                </a:ext>
              </a:extLst>
            </p:cNvPr>
            <p:cNvSpPr/>
            <p:nvPr userDrawn="1"/>
          </p:nvSpPr>
          <p:spPr>
            <a:xfrm>
              <a:off x="4482276" y="2383280"/>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5" name="Google Shape;1712;p176">
              <a:extLst>
                <a:ext uri="{FF2B5EF4-FFF2-40B4-BE49-F238E27FC236}">
                  <a16:creationId xmlns:a16="http://schemas.microsoft.com/office/drawing/2014/main" id="{A040E1E6-291B-FB44-912E-70910024048B}"/>
                </a:ext>
              </a:extLst>
            </p:cNvPr>
            <p:cNvSpPr/>
            <p:nvPr userDrawn="1"/>
          </p:nvSpPr>
          <p:spPr>
            <a:xfrm>
              <a:off x="7814795" y="4468800"/>
              <a:ext cx="61200" cy="131700"/>
            </a:xfrm>
            <a:custGeom>
              <a:avLst/>
              <a:gdLst/>
              <a:ahLst/>
              <a:cxnLst/>
              <a:rect l="l" t="t" r="r" b="b"/>
              <a:pathLst>
                <a:path w="120000" h="120000" extrusionOk="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6" name="Google Shape;1713;p176">
              <a:extLst>
                <a:ext uri="{FF2B5EF4-FFF2-40B4-BE49-F238E27FC236}">
                  <a16:creationId xmlns:a16="http://schemas.microsoft.com/office/drawing/2014/main" id="{34C74844-7456-E54A-95D0-B4957E6A32E9}"/>
                </a:ext>
              </a:extLst>
            </p:cNvPr>
            <p:cNvSpPr/>
            <p:nvPr userDrawn="1"/>
          </p:nvSpPr>
          <p:spPr>
            <a:xfrm>
              <a:off x="6567796" y="2259898"/>
              <a:ext cx="1312800" cy="886500"/>
            </a:xfrm>
            <a:custGeom>
              <a:avLst/>
              <a:gdLst/>
              <a:ahLst/>
              <a:cxnLst/>
              <a:rect l="l" t="t" r="r" b="b"/>
              <a:pathLst>
                <a:path w="120000" h="120000" extrusionOk="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7" name="Google Shape;1714;p176">
              <a:extLst>
                <a:ext uri="{FF2B5EF4-FFF2-40B4-BE49-F238E27FC236}">
                  <a16:creationId xmlns:a16="http://schemas.microsoft.com/office/drawing/2014/main" id="{C42F35EF-DA10-1947-BCED-7BBB132856E1}"/>
                </a:ext>
              </a:extLst>
            </p:cNvPr>
            <p:cNvSpPr/>
            <p:nvPr userDrawn="1"/>
          </p:nvSpPr>
          <p:spPr>
            <a:xfrm>
              <a:off x="8690091" y="2691721"/>
              <a:ext cx="836100" cy="862500"/>
            </a:xfrm>
            <a:custGeom>
              <a:avLst/>
              <a:gdLst/>
              <a:ahLst/>
              <a:cxnLst/>
              <a:rect l="l" t="t" r="r" b="b"/>
              <a:pathLst>
                <a:path w="120000" h="120000" extrusionOk="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8" name="Google Shape;1715;p176">
              <a:extLst>
                <a:ext uri="{FF2B5EF4-FFF2-40B4-BE49-F238E27FC236}">
                  <a16:creationId xmlns:a16="http://schemas.microsoft.com/office/drawing/2014/main" id="{FE5F8829-FF3B-1B47-9CD1-CA36625EAA06}"/>
                </a:ext>
              </a:extLst>
            </p:cNvPr>
            <p:cNvSpPr/>
            <p:nvPr userDrawn="1"/>
          </p:nvSpPr>
          <p:spPr>
            <a:xfrm>
              <a:off x="8362229" y="3304454"/>
              <a:ext cx="352200" cy="238500"/>
            </a:xfrm>
            <a:custGeom>
              <a:avLst/>
              <a:gdLst/>
              <a:ahLst/>
              <a:cxnLst/>
              <a:rect l="l" t="t" r="r" b="b"/>
              <a:pathLst>
                <a:path w="120000" h="120000" extrusionOk="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9" name="Google Shape;1716;p176">
              <a:extLst>
                <a:ext uri="{FF2B5EF4-FFF2-40B4-BE49-F238E27FC236}">
                  <a16:creationId xmlns:a16="http://schemas.microsoft.com/office/drawing/2014/main" id="{5BE4D19D-2B94-5349-AC98-418201E4258A}"/>
                </a:ext>
              </a:extLst>
            </p:cNvPr>
            <p:cNvSpPr/>
            <p:nvPr userDrawn="1"/>
          </p:nvSpPr>
          <p:spPr>
            <a:xfrm>
              <a:off x="8551495" y="3469763"/>
              <a:ext cx="124500" cy="75600"/>
            </a:xfrm>
            <a:custGeom>
              <a:avLst/>
              <a:gdLst/>
              <a:ahLst/>
              <a:cxnLst/>
              <a:rect l="l" t="t" r="r" b="b"/>
              <a:pathLst>
                <a:path w="120000" h="120000" extrusionOk="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0" name="Google Shape;1717;p176">
              <a:extLst>
                <a:ext uri="{FF2B5EF4-FFF2-40B4-BE49-F238E27FC236}">
                  <a16:creationId xmlns:a16="http://schemas.microsoft.com/office/drawing/2014/main" id="{C789BE4C-0E37-8D4D-A059-E0DCF2AEEF06}"/>
                </a:ext>
              </a:extLst>
            </p:cNvPr>
            <p:cNvSpPr/>
            <p:nvPr userDrawn="1"/>
          </p:nvSpPr>
          <p:spPr>
            <a:xfrm>
              <a:off x="6258741" y="3337995"/>
              <a:ext cx="152100" cy="183300"/>
            </a:xfrm>
            <a:custGeom>
              <a:avLst/>
              <a:gdLst/>
              <a:ahLst/>
              <a:cxnLst/>
              <a:rect l="l" t="t" r="r" b="b"/>
              <a:pathLst>
                <a:path w="120000" h="120000" extrusionOk="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1" name="Google Shape;1718;p176">
              <a:extLst>
                <a:ext uri="{FF2B5EF4-FFF2-40B4-BE49-F238E27FC236}">
                  <a16:creationId xmlns:a16="http://schemas.microsoft.com/office/drawing/2014/main" id="{4C7CB2BC-1D35-414A-85E0-02EA6DEB15E1}"/>
                </a:ext>
              </a:extLst>
            </p:cNvPr>
            <p:cNvSpPr/>
            <p:nvPr userDrawn="1"/>
          </p:nvSpPr>
          <p:spPr>
            <a:xfrm>
              <a:off x="6057496" y="3151125"/>
              <a:ext cx="293400" cy="280200"/>
            </a:xfrm>
            <a:custGeom>
              <a:avLst/>
              <a:gdLst/>
              <a:ahLst/>
              <a:cxnLst/>
              <a:rect l="l" t="t" r="r" b="b"/>
              <a:pathLst>
                <a:path w="120000" h="120000" extrusionOk="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2" name="Google Shape;1719;p176">
              <a:extLst>
                <a:ext uri="{FF2B5EF4-FFF2-40B4-BE49-F238E27FC236}">
                  <a16:creationId xmlns:a16="http://schemas.microsoft.com/office/drawing/2014/main" id="{D6BA7AF8-65ED-AE4A-8106-AF7F6EC55771}"/>
                </a:ext>
              </a:extLst>
            </p:cNvPr>
            <p:cNvSpPr/>
            <p:nvPr userDrawn="1"/>
          </p:nvSpPr>
          <p:spPr>
            <a:xfrm>
              <a:off x="6338999" y="3449399"/>
              <a:ext cx="142500" cy="333000"/>
            </a:xfrm>
            <a:custGeom>
              <a:avLst/>
              <a:gdLst/>
              <a:ahLst/>
              <a:cxnLst/>
              <a:rect l="l" t="t" r="r" b="b"/>
              <a:pathLst>
                <a:path w="120000" h="120000" extrusionOk="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3" name="Google Shape;1720;p176">
              <a:extLst>
                <a:ext uri="{FF2B5EF4-FFF2-40B4-BE49-F238E27FC236}">
                  <a16:creationId xmlns:a16="http://schemas.microsoft.com/office/drawing/2014/main" id="{5AFD20E1-1710-6E4E-831A-DBD2D7E3DE85}"/>
                </a:ext>
              </a:extLst>
            </p:cNvPr>
            <p:cNvSpPr/>
            <p:nvPr userDrawn="1"/>
          </p:nvSpPr>
          <p:spPr>
            <a:xfrm>
              <a:off x="6204836" y="3401483"/>
              <a:ext cx="57600" cy="50400"/>
            </a:xfrm>
            <a:custGeom>
              <a:avLst/>
              <a:gdLst/>
              <a:ahLst/>
              <a:cxnLst/>
              <a:rect l="l" t="t" r="r" b="b"/>
              <a:pathLst>
                <a:path w="120000" h="120000" extrusionOk="0">
                  <a:moveTo>
                    <a:pt x="27500" y="0"/>
                  </a:moveTo>
                  <a:lnTo>
                    <a:pt x="0" y="37142"/>
                  </a:lnTo>
                  <a:lnTo>
                    <a:pt x="75000" y="85714"/>
                  </a:lnTo>
                  <a:lnTo>
                    <a:pt x="112500" y="120000"/>
                  </a:lnTo>
                  <a:lnTo>
                    <a:pt x="120000" y="71428"/>
                  </a:lnTo>
                  <a:lnTo>
                    <a:pt x="275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4" name="Google Shape;1721;p176">
              <a:extLst>
                <a:ext uri="{FF2B5EF4-FFF2-40B4-BE49-F238E27FC236}">
                  <a16:creationId xmlns:a16="http://schemas.microsoft.com/office/drawing/2014/main" id="{2E918416-000A-1146-8C0A-598C0909AC63}"/>
                </a:ext>
              </a:extLst>
            </p:cNvPr>
            <p:cNvSpPr/>
            <p:nvPr userDrawn="1"/>
          </p:nvSpPr>
          <p:spPr>
            <a:xfrm>
              <a:off x="6576181" y="3246956"/>
              <a:ext cx="523500" cy="340200"/>
            </a:xfrm>
            <a:custGeom>
              <a:avLst/>
              <a:gdLst/>
              <a:ahLst/>
              <a:cxnLst/>
              <a:rect l="l" t="t" r="r" b="b"/>
              <a:pathLst>
                <a:path w="120000" h="120000" extrusionOk="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5" name="Google Shape;1722;p176">
              <a:extLst>
                <a:ext uri="{FF2B5EF4-FFF2-40B4-BE49-F238E27FC236}">
                  <a16:creationId xmlns:a16="http://schemas.microsoft.com/office/drawing/2014/main" id="{DB2D3CA4-5964-4B4E-A431-2D36B3F37EFE}"/>
                </a:ext>
              </a:extLst>
            </p:cNvPr>
            <p:cNvSpPr/>
            <p:nvPr userDrawn="1"/>
          </p:nvSpPr>
          <p:spPr>
            <a:xfrm>
              <a:off x="6403685" y="2795353"/>
              <a:ext cx="756000" cy="522300"/>
            </a:xfrm>
            <a:custGeom>
              <a:avLst/>
              <a:gdLst/>
              <a:ahLst/>
              <a:cxnLst/>
              <a:rect l="l" t="t" r="r" b="b"/>
              <a:pathLst>
                <a:path w="120000" h="120000" extrusionOk="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6" name="Google Shape;1723;p176">
              <a:extLst>
                <a:ext uri="{FF2B5EF4-FFF2-40B4-BE49-F238E27FC236}">
                  <a16:creationId xmlns:a16="http://schemas.microsoft.com/office/drawing/2014/main" id="{A4AC33C9-351E-7047-B93A-D54BA6DE3DA7}"/>
                </a:ext>
              </a:extLst>
            </p:cNvPr>
            <p:cNvSpPr/>
            <p:nvPr userDrawn="1"/>
          </p:nvSpPr>
          <p:spPr>
            <a:xfrm>
              <a:off x="6410873" y="3532053"/>
              <a:ext cx="548700" cy="604800"/>
            </a:xfrm>
            <a:custGeom>
              <a:avLst/>
              <a:gdLst/>
              <a:ahLst/>
              <a:cxnLst/>
              <a:rect l="l" t="t" r="r" b="b"/>
              <a:pathLst>
                <a:path w="120000" h="120000" extrusionOk="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7" name="Google Shape;1724;p176">
              <a:extLst>
                <a:ext uri="{FF2B5EF4-FFF2-40B4-BE49-F238E27FC236}">
                  <a16:creationId xmlns:a16="http://schemas.microsoft.com/office/drawing/2014/main" id="{07B4DB3E-8F55-664D-AC0D-0019DB449F8D}"/>
                </a:ext>
              </a:extLst>
            </p:cNvPr>
            <p:cNvSpPr/>
            <p:nvPr userDrawn="1"/>
          </p:nvSpPr>
          <p:spPr>
            <a:xfrm>
              <a:off x="6927161" y="3504501"/>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8" name="Google Shape;1725;p176">
              <a:extLst>
                <a:ext uri="{FF2B5EF4-FFF2-40B4-BE49-F238E27FC236}">
                  <a16:creationId xmlns:a16="http://schemas.microsoft.com/office/drawing/2014/main" id="{20046B96-E9A5-A849-97B2-90A3D959CDCF}"/>
                </a:ext>
              </a:extLst>
            </p:cNvPr>
            <p:cNvSpPr/>
            <p:nvPr userDrawn="1"/>
          </p:nvSpPr>
          <p:spPr>
            <a:xfrm>
              <a:off x="5578342" y="2734261"/>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9" name="Google Shape;1726;p176">
              <a:extLst>
                <a:ext uri="{FF2B5EF4-FFF2-40B4-BE49-F238E27FC236}">
                  <a16:creationId xmlns:a16="http://schemas.microsoft.com/office/drawing/2014/main" id="{417D25AA-D235-0E4B-AC0D-672BEECD7E2B}"/>
                </a:ext>
              </a:extLst>
            </p:cNvPr>
            <p:cNvSpPr/>
            <p:nvPr userDrawn="1"/>
          </p:nvSpPr>
          <p:spPr>
            <a:xfrm>
              <a:off x="5269287" y="2831289"/>
              <a:ext cx="378600" cy="207300"/>
            </a:xfrm>
            <a:custGeom>
              <a:avLst/>
              <a:gdLst/>
              <a:ahLst/>
              <a:cxnLst/>
              <a:rect l="l" t="t" r="r" b="b"/>
              <a:pathLst>
                <a:path w="120000" h="120000" extrusionOk="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0" name="Google Shape;1727;p176">
              <a:extLst>
                <a:ext uri="{FF2B5EF4-FFF2-40B4-BE49-F238E27FC236}">
                  <a16:creationId xmlns:a16="http://schemas.microsoft.com/office/drawing/2014/main" id="{F62F3E1D-BE2E-AD4E-94F1-E392329C48B5}"/>
                </a:ext>
              </a:extLst>
            </p:cNvPr>
            <p:cNvSpPr/>
            <p:nvPr userDrawn="1"/>
          </p:nvSpPr>
          <p:spPr>
            <a:xfrm>
              <a:off x="5798753" y="2483902"/>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1" name="Google Shape;1728;p176">
              <a:extLst>
                <a:ext uri="{FF2B5EF4-FFF2-40B4-BE49-F238E27FC236}">
                  <a16:creationId xmlns:a16="http://schemas.microsoft.com/office/drawing/2014/main" id="{17BA1BA7-9C40-7548-872D-918D334BE3EB}"/>
                </a:ext>
              </a:extLst>
            </p:cNvPr>
            <p:cNvSpPr/>
            <p:nvPr userDrawn="1"/>
          </p:nvSpPr>
          <p:spPr>
            <a:xfrm>
              <a:off x="6879246" y="2763010"/>
              <a:ext cx="301800" cy="323400"/>
            </a:xfrm>
            <a:custGeom>
              <a:avLst/>
              <a:gdLst/>
              <a:ahLst/>
              <a:cxnLst/>
              <a:rect l="l" t="t" r="r" b="b"/>
              <a:pathLst>
                <a:path w="120000" h="120000" extrusionOk="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2" name="Google Shape;1729;p176">
              <a:extLst>
                <a:ext uri="{FF2B5EF4-FFF2-40B4-BE49-F238E27FC236}">
                  <a16:creationId xmlns:a16="http://schemas.microsoft.com/office/drawing/2014/main" id="{DBB5390E-3642-A144-BF85-653EECADDBB9}"/>
                </a:ext>
              </a:extLst>
            </p:cNvPr>
            <p:cNvSpPr/>
            <p:nvPr userDrawn="1"/>
          </p:nvSpPr>
          <p:spPr>
            <a:xfrm>
              <a:off x="5313609" y="2537807"/>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3" name="Google Shape;1730;p176">
              <a:extLst>
                <a:ext uri="{FF2B5EF4-FFF2-40B4-BE49-F238E27FC236}">
                  <a16:creationId xmlns:a16="http://schemas.microsoft.com/office/drawing/2014/main" id="{4576BE9B-B558-5442-9C71-9E8C3D9E2F97}"/>
                </a:ext>
              </a:extLst>
            </p:cNvPr>
            <p:cNvSpPr/>
            <p:nvPr userDrawn="1"/>
          </p:nvSpPr>
          <p:spPr>
            <a:xfrm>
              <a:off x="7927038" y="474434"/>
              <a:ext cx="1599300" cy="2607900"/>
            </a:xfrm>
            <a:custGeom>
              <a:avLst/>
              <a:gdLst/>
              <a:ahLst/>
              <a:cxnLst/>
              <a:rect l="l" t="t" r="r" b="b"/>
              <a:pathLst>
                <a:path w="120000" h="120000" extrusionOk="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4" name="Google Shape;1731;p176">
              <a:extLst>
                <a:ext uri="{FF2B5EF4-FFF2-40B4-BE49-F238E27FC236}">
                  <a16:creationId xmlns:a16="http://schemas.microsoft.com/office/drawing/2014/main" id="{34BC8D66-69B9-EC47-BAF8-3CEFEB12A6A4}"/>
                </a:ext>
              </a:extLst>
            </p:cNvPr>
            <p:cNvSpPr/>
            <p:nvPr userDrawn="1"/>
          </p:nvSpPr>
          <p:spPr>
            <a:xfrm>
              <a:off x="6438424" y="3463773"/>
              <a:ext cx="206100" cy="179700"/>
            </a:xfrm>
            <a:custGeom>
              <a:avLst/>
              <a:gdLst/>
              <a:ahLst/>
              <a:cxnLst/>
              <a:rect l="l" t="t" r="r" b="b"/>
              <a:pathLst>
                <a:path w="120000" h="120000" extrusionOk="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5" name="Google Shape;1732;p176">
              <a:extLst>
                <a:ext uri="{FF2B5EF4-FFF2-40B4-BE49-F238E27FC236}">
                  <a16:creationId xmlns:a16="http://schemas.microsoft.com/office/drawing/2014/main" id="{EBF4E1C0-7B24-4943-90EC-3568C6AA0AE6}"/>
                </a:ext>
              </a:extLst>
            </p:cNvPr>
            <p:cNvSpPr/>
            <p:nvPr userDrawn="1"/>
          </p:nvSpPr>
          <p:spPr>
            <a:xfrm>
              <a:off x="6261976" y="1269"/>
              <a:ext cx="3264300" cy="3300300"/>
            </a:xfrm>
            <a:custGeom>
              <a:avLst/>
              <a:gdLst/>
              <a:ahLst/>
              <a:cxnLst/>
              <a:rect l="l" t="t" r="r" b="b"/>
              <a:pathLst>
                <a:path w="120000" h="120000" extrusionOk="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6" name="Google Shape;1733;p176">
              <a:extLst>
                <a:ext uri="{FF2B5EF4-FFF2-40B4-BE49-F238E27FC236}">
                  <a16:creationId xmlns:a16="http://schemas.microsoft.com/office/drawing/2014/main" id="{4FE02269-7417-504A-84E9-79C874E5420D}"/>
                </a:ext>
              </a:extLst>
            </p:cNvPr>
            <p:cNvSpPr/>
            <p:nvPr userDrawn="1"/>
          </p:nvSpPr>
          <p:spPr>
            <a:xfrm>
              <a:off x="6294678" y="3043315"/>
              <a:ext cx="331800" cy="462300"/>
            </a:xfrm>
            <a:custGeom>
              <a:avLst/>
              <a:gdLst/>
              <a:ahLst/>
              <a:cxnLst/>
              <a:rect l="l" t="t" r="r" b="b"/>
              <a:pathLst>
                <a:path w="120000" h="120000" extrusionOk="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7" name="Google Shape;1734;p176">
              <a:extLst>
                <a:ext uri="{FF2B5EF4-FFF2-40B4-BE49-F238E27FC236}">
                  <a16:creationId xmlns:a16="http://schemas.microsoft.com/office/drawing/2014/main" id="{5F1DA592-21B1-304D-BCBD-4C02C6BB0030}"/>
                </a:ext>
              </a:extLst>
            </p:cNvPr>
            <p:cNvSpPr/>
            <p:nvPr userDrawn="1"/>
          </p:nvSpPr>
          <p:spPr>
            <a:xfrm>
              <a:off x="4449933" y="1778347"/>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8" name="Google Shape;1735;p176">
              <a:extLst>
                <a:ext uri="{FF2B5EF4-FFF2-40B4-BE49-F238E27FC236}">
                  <a16:creationId xmlns:a16="http://schemas.microsoft.com/office/drawing/2014/main" id="{60A6515F-1438-4845-9697-92786B7998ED}"/>
                </a:ext>
              </a:extLst>
            </p:cNvPr>
            <p:cNvSpPr/>
            <p:nvPr userDrawn="1"/>
          </p:nvSpPr>
          <p:spPr>
            <a:xfrm>
              <a:off x="7562041" y="4119017"/>
              <a:ext cx="150900" cy="87300"/>
            </a:xfrm>
            <a:custGeom>
              <a:avLst/>
              <a:gdLst/>
              <a:ahLst/>
              <a:cxnLst/>
              <a:rect l="l" t="t" r="r" b="b"/>
              <a:pathLst>
                <a:path w="120000" h="120000" extrusionOk="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9" name="Google Shape;1736;p176">
              <a:extLst>
                <a:ext uri="{FF2B5EF4-FFF2-40B4-BE49-F238E27FC236}">
                  <a16:creationId xmlns:a16="http://schemas.microsoft.com/office/drawing/2014/main" id="{6555F394-0685-E641-A3E6-034A7EE896CD}"/>
                </a:ext>
              </a:extLst>
            </p:cNvPr>
            <p:cNvSpPr/>
            <p:nvPr userDrawn="1"/>
          </p:nvSpPr>
          <p:spPr>
            <a:xfrm>
              <a:off x="4193585" y="1750796"/>
              <a:ext cx="366600" cy="391800"/>
            </a:xfrm>
            <a:custGeom>
              <a:avLst/>
              <a:gdLst/>
              <a:ahLst/>
              <a:cxnLst/>
              <a:rect l="l" t="t" r="r" b="b"/>
              <a:pathLst>
                <a:path w="120000" h="120000" extrusionOk="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0" name="Google Shape;1737;p176">
              <a:extLst>
                <a:ext uri="{FF2B5EF4-FFF2-40B4-BE49-F238E27FC236}">
                  <a16:creationId xmlns:a16="http://schemas.microsoft.com/office/drawing/2014/main" id="{798832FC-1BAC-BE47-9AEB-EED4C6A61CBC}"/>
                </a:ext>
              </a:extLst>
            </p:cNvPr>
            <p:cNvSpPr/>
            <p:nvPr userDrawn="1"/>
          </p:nvSpPr>
          <p:spPr>
            <a:xfrm>
              <a:off x="6342593" y="150420"/>
              <a:ext cx="609600" cy="1294800"/>
            </a:xfrm>
            <a:custGeom>
              <a:avLst/>
              <a:gdLst/>
              <a:ahLst/>
              <a:cxnLst/>
              <a:rect l="l" t="t" r="r" b="b"/>
              <a:pathLst>
                <a:path w="120000" h="120000" extrusionOk="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1" name="Google Shape;1738;p176">
              <a:extLst>
                <a:ext uri="{FF2B5EF4-FFF2-40B4-BE49-F238E27FC236}">
                  <a16:creationId xmlns:a16="http://schemas.microsoft.com/office/drawing/2014/main" id="{F16BC3E8-B285-D048-B379-DCB103C27C2C}"/>
                </a:ext>
              </a:extLst>
            </p:cNvPr>
            <p:cNvSpPr/>
            <p:nvPr userDrawn="1"/>
          </p:nvSpPr>
          <p:spPr>
            <a:xfrm>
              <a:off x="5439387" y="25840"/>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2" name="Google Shape;1739;p176">
              <a:extLst>
                <a:ext uri="{FF2B5EF4-FFF2-40B4-BE49-F238E27FC236}">
                  <a16:creationId xmlns:a16="http://schemas.microsoft.com/office/drawing/2014/main" id="{6A40EE87-B91E-E748-97ED-0BE1B2DE1F53}"/>
                </a:ext>
              </a:extLst>
            </p:cNvPr>
            <p:cNvSpPr/>
            <p:nvPr userDrawn="1"/>
          </p:nvSpPr>
          <p:spPr>
            <a:xfrm>
              <a:off x="5792763" y="304948"/>
              <a:ext cx="723600" cy="1684200"/>
            </a:xfrm>
            <a:custGeom>
              <a:avLst/>
              <a:gdLst/>
              <a:ahLst/>
              <a:cxnLst/>
              <a:rect l="l" t="t" r="r" b="b"/>
              <a:pathLst>
                <a:path w="120000" h="120000" extrusionOk="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63" name="Google Shape;1740;p176">
              <a:extLst>
                <a:ext uri="{FF2B5EF4-FFF2-40B4-BE49-F238E27FC236}">
                  <a16:creationId xmlns:a16="http://schemas.microsoft.com/office/drawing/2014/main" id="{4497909E-73F6-2D4F-B661-55B469FF35E7}"/>
                </a:ext>
              </a:extLst>
            </p:cNvPr>
            <p:cNvSpPr/>
            <p:nvPr userDrawn="1"/>
          </p:nvSpPr>
          <p:spPr>
            <a:xfrm>
              <a:off x="7522511" y="4190890"/>
              <a:ext cx="162900" cy="61200"/>
            </a:xfrm>
            <a:custGeom>
              <a:avLst/>
              <a:gdLst/>
              <a:ahLst/>
              <a:cxnLst/>
              <a:rect l="l" t="t" r="r" b="b"/>
              <a:pathLst>
                <a:path w="120000" h="120000" extrusionOk="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4" name="Google Shape;1741;p176">
              <a:extLst>
                <a:ext uri="{FF2B5EF4-FFF2-40B4-BE49-F238E27FC236}">
                  <a16:creationId xmlns:a16="http://schemas.microsoft.com/office/drawing/2014/main" id="{36B34D45-CF4B-8D46-AC48-EF941F46096F}"/>
                </a:ext>
              </a:extLst>
            </p:cNvPr>
            <p:cNvSpPr/>
            <p:nvPr userDrawn="1"/>
          </p:nvSpPr>
          <p:spPr>
            <a:xfrm>
              <a:off x="8064795" y="3295456"/>
              <a:ext cx="1461300" cy="1518900"/>
            </a:xfrm>
            <a:custGeom>
              <a:avLst/>
              <a:gdLst/>
              <a:ahLst/>
              <a:cxnLst/>
              <a:rect l="l" t="t" r="r" b="b"/>
              <a:pathLst>
                <a:path w="120000" h="120000" extrusionOk="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5" name="Google Shape;1742;p176">
              <a:extLst>
                <a:ext uri="{FF2B5EF4-FFF2-40B4-BE49-F238E27FC236}">
                  <a16:creationId xmlns:a16="http://schemas.microsoft.com/office/drawing/2014/main" id="{EFE212FB-0C17-D748-8A13-823CF0B1FCFA}"/>
                </a:ext>
              </a:extLst>
            </p:cNvPr>
            <p:cNvSpPr/>
            <p:nvPr userDrawn="1"/>
          </p:nvSpPr>
          <p:spPr>
            <a:xfrm>
              <a:off x="7838753" y="4454425"/>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6" name="Google Shape;1743;p176">
              <a:extLst>
                <a:ext uri="{FF2B5EF4-FFF2-40B4-BE49-F238E27FC236}">
                  <a16:creationId xmlns:a16="http://schemas.microsoft.com/office/drawing/2014/main" id="{03186D14-3A8F-CE40-BC30-EB46634535D1}"/>
                </a:ext>
              </a:extLst>
            </p:cNvPr>
            <p:cNvSpPr/>
            <p:nvPr userDrawn="1"/>
          </p:nvSpPr>
          <p:spPr>
            <a:xfrm>
              <a:off x="9022264" y="4522705"/>
              <a:ext cx="196500" cy="166500"/>
            </a:xfrm>
            <a:custGeom>
              <a:avLst/>
              <a:gdLst/>
              <a:ahLst/>
              <a:cxnLst/>
              <a:rect l="l" t="t" r="r" b="b"/>
              <a:pathLst>
                <a:path w="120000" h="120000" extrusionOk="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7" name="Google Shape;1744;p176">
              <a:extLst>
                <a:ext uri="{FF2B5EF4-FFF2-40B4-BE49-F238E27FC236}">
                  <a16:creationId xmlns:a16="http://schemas.microsoft.com/office/drawing/2014/main" id="{5E2DA801-4857-D147-8074-12FFDD961146}"/>
                </a:ext>
              </a:extLst>
            </p:cNvPr>
            <p:cNvSpPr/>
            <p:nvPr userDrawn="1"/>
          </p:nvSpPr>
          <p:spPr>
            <a:xfrm>
              <a:off x="8820661" y="2301210"/>
              <a:ext cx="705600" cy="704400"/>
            </a:xfrm>
            <a:custGeom>
              <a:avLst/>
              <a:gdLst/>
              <a:ahLst/>
              <a:cxnLst/>
              <a:rect l="l" t="t" r="r" b="b"/>
              <a:pathLst>
                <a:path w="120000" h="120000" extrusionOk="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8" name="Google Shape;1745;p176">
              <a:extLst>
                <a:ext uri="{FF2B5EF4-FFF2-40B4-BE49-F238E27FC236}">
                  <a16:creationId xmlns:a16="http://schemas.microsoft.com/office/drawing/2014/main" id="{4E219621-3F48-864F-BEFC-743359A25E8C}"/>
                </a:ext>
              </a:extLst>
            </p:cNvPr>
            <p:cNvSpPr/>
            <p:nvPr userDrawn="1"/>
          </p:nvSpPr>
          <p:spPr>
            <a:xfrm>
              <a:off x="6866069" y="4616140"/>
              <a:ext cx="978600" cy="511500"/>
            </a:xfrm>
            <a:custGeom>
              <a:avLst/>
              <a:gdLst/>
              <a:ahLst/>
              <a:cxnLst/>
              <a:rect l="l" t="t" r="r" b="b"/>
              <a:pathLst>
                <a:path w="120000" h="120000" extrusionOk="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9" name="Google Shape;1746;p176">
              <a:extLst>
                <a:ext uri="{FF2B5EF4-FFF2-40B4-BE49-F238E27FC236}">
                  <a16:creationId xmlns:a16="http://schemas.microsoft.com/office/drawing/2014/main" id="{0934E25C-9307-0348-899F-B836483F057B}"/>
                </a:ext>
              </a:extLst>
            </p:cNvPr>
            <p:cNvSpPr/>
            <p:nvPr userDrawn="1"/>
          </p:nvSpPr>
          <p:spPr>
            <a:xfrm>
              <a:off x="7757297" y="4377760"/>
              <a:ext cx="120900" cy="449100"/>
            </a:xfrm>
            <a:custGeom>
              <a:avLst/>
              <a:gdLst/>
              <a:ahLst/>
              <a:cxnLst/>
              <a:rect l="l" t="t" r="r" b="b"/>
              <a:pathLst>
                <a:path w="120000" h="120000" extrusionOk="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0" name="Google Shape;1747;p176">
              <a:extLst>
                <a:ext uri="{FF2B5EF4-FFF2-40B4-BE49-F238E27FC236}">
                  <a16:creationId xmlns:a16="http://schemas.microsoft.com/office/drawing/2014/main" id="{6E9ADE88-E49F-1447-A367-1ED933175C53}"/>
                </a:ext>
              </a:extLst>
            </p:cNvPr>
            <p:cNvSpPr/>
            <p:nvPr userDrawn="1"/>
          </p:nvSpPr>
          <p:spPr>
            <a:xfrm>
              <a:off x="7849534"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1" name="Google Shape;1748;p176">
              <a:extLst>
                <a:ext uri="{FF2B5EF4-FFF2-40B4-BE49-F238E27FC236}">
                  <a16:creationId xmlns:a16="http://schemas.microsoft.com/office/drawing/2014/main" id="{018AD0A4-B3D4-A34A-9843-7BDFB0B94A27}"/>
                </a:ext>
              </a:extLst>
            </p:cNvPr>
            <p:cNvSpPr/>
            <p:nvPr userDrawn="1"/>
          </p:nvSpPr>
          <p:spPr>
            <a:xfrm>
              <a:off x="8153797" y="3766838"/>
              <a:ext cx="1027800" cy="926100"/>
            </a:xfrm>
            <a:custGeom>
              <a:avLst/>
              <a:gdLst/>
              <a:ahLst/>
              <a:cxnLst/>
              <a:rect l="l" t="t" r="r" b="b"/>
              <a:pathLst>
                <a:path w="120000" h="120000" extrusionOk="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2" name="Google Shape;1749;p176">
              <a:extLst>
                <a:ext uri="{FF2B5EF4-FFF2-40B4-BE49-F238E27FC236}">
                  <a16:creationId xmlns:a16="http://schemas.microsoft.com/office/drawing/2014/main" id="{3864586F-E0A4-B341-822C-1F3AAF5DE5BE}"/>
                </a:ext>
              </a:extLst>
            </p:cNvPr>
            <p:cNvSpPr/>
            <p:nvPr userDrawn="1"/>
          </p:nvSpPr>
          <p:spPr>
            <a:xfrm>
              <a:off x="4761383" y="3728506"/>
              <a:ext cx="54000" cy="37200"/>
            </a:xfrm>
            <a:custGeom>
              <a:avLst/>
              <a:gdLst/>
              <a:ahLst/>
              <a:cxnLst/>
              <a:rect l="l" t="t" r="r" b="b"/>
              <a:pathLst>
                <a:path w="120000" h="120000" extrusionOk="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3" name="Google Shape;1750;p176">
              <a:extLst>
                <a:ext uri="{FF2B5EF4-FFF2-40B4-BE49-F238E27FC236}">
                  <a16:creationId xmlns:a16="http://schemas.microsoft.com/office/drawing/2014/main" id="{257DB466-CDB7-3141-976A-6531A300E1E6}"/>
                </a:ext>
              </a:extLst>
            </p:cNvPr>
            <p:cNvSpPr/>
            <p:nvPr userDrawn="1"/>
          </p:nvSpPr>
          <p:spPr>
            <a:xfrm>
              <a:off x="4865599" y="3661424"/>
              <a:ext cx="104100" cy="72000"/>
            </a:xfrm>
            <a:custGeom>
              <a:avLst/>
              <a:gdLst/>
              <a:ahLst/>
              <a:cxnLst/>
              <a:rect l="l" t="t" r="r" b="b"/>
              <a:pathLst>
                <a:path w="120000" h="120000" extrusionOk="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4" name="Google Shape;1751;p176">
              <a:extLst>
                <a:ext uri="{FF2B5EF4-FFF2-40B4-BE49-F238E27FC236}">
                  <a16:creationId xmlns:a16="http://schemas.microsoft.com/office/drawing/2014/main" id="{3D62A6BB-2492-5A49-961B-33ACC2EE0952}"/>
                </a:ext>
              </a:extLst>
            </p:cNvPr>
            <p:cNvSpPr/>
            <p:nvPr userDrawn="1"/>
          </p:nvSpPr>
          <p:spPr>
            <a:xfrm>
              <a:off x="5004554" y="3657831"/>
              <a:ext cx="54000" cy="31200"/>
            </a:xfrm>
            <a:custGeom>
              <a:avLst/>
              <a:gdLst/>
              <a:ahLst/>
              <a:cxnLst/>
              <a:rect l="l" t="t" r="r" b="b"/>
              <a:pathLst>
                <a:path w="120000" h="120000" extrusionOk="0">
                  <a:moveTo>
                    <a:pt x="120000" y="78461"/>
                  </a:moveTo>
                  <a:lnTo>
                    <a:pt x="82666" y="0"/>
                  </a:lnTo>
                  <a:lnTo>
                    <a:pt x="0" y="9230"/>
                  </a:lnTo>
                  <a:lnTo>
                    <a:pt x="8000" y="69230"/>
                  </a:lnTo>
                  <a:lnTo>
                    <a:pt x="64000" y="120000"/>
                  </a:lnTo>
                  <a:lnTo>
                    <a:pt x="120000" y="7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5" name="Google Shape;1752;p176">
              <a:extLst>
                <a:ext uri="{FF2B5EF4-FFF2-40B4-BE49-F238E27FC236}">
                  <a16:creationId xmlns:a16="http://schemas.microsoft.com/office/drawing/2014/main" id="{28B6AF1B-4D6C-2542-A9D0-F95CE5E589C2}"/>
                </a:ext>
              </a:extLst>
            </p:cNvPr>
            <p:cNvSpPr/>
            <p:nvPr userDrawn="1"/>
          </p:nvSpPr>
          <p:spPr>
            <a:xfrm>
              <a:off x="5436991" y="3373932"/>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6" name="Google Shape;1753;p176">
              <a:extLst>
                <a:ext uri="{FF2B5EF4-FFF2-40B4-BE49-F238E27FC236}">
                  <a16:creationId xmlns:a16="http://schemas.microsoft.com/office/drawing/2014/main" id="{6FAAEB4C-836B-4641-A73F-6C1E23BD9C27}"/>
                </a:ext>
              </a:extLst>
            </p:cNvPr>
            <p:cNvSpPr/>
            <p:nvPr userDrawn="1"/>
          </p:nvSpPr>
          <p:spPr>
            <a:xfrm>
              <a:off x="5380690" y="3569187"/>
              <a:ext cx="148500" cy="267000"/>
            </a:xfrm>
            <a:custGeom>
              <a:avLst/>
              <a:gdLst/>
              <a:ahLst/>
              <a:cxnLst/>
              <a:rect l="l" t="t" r="r" b="b"/>
              <a:pathLst>
                <a:path w="120000" h="120000" extrusionOk="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7" name="Google Shape;1754;p176">
              <a:extLst>
                <a:ext uri="{FF2B5EF4-FFF2-40B4-BE49-F238E27FC236}">
                  <a16:creationId xmlns:a16="http://schemas.microsoft.com/office/drawing/2014/main" id="{11F66DD9-E6FE-EB4A-B0B9-3FC4AF9906A3}"/>
                </a:ext>
              </a:extLst>
            </p:cNvPr>
            <p:cNvSpPr/>
            <p:nvPr userDrawn="1"/>
          </p:nvSpPr>
          <p:spPr>
            <a:xfrm>
              <a:off x="5743650" y="3924959"/>
              <a:ext cx="271800" cy="179700"/>
            </a:xfrm>
            <a:custGeom>
              <a:avLst/>
              <a:gdLst/>
              <a:ahLst/>
              <a:cxnLst/>
              <a:rect l="l" t="t" r="r" b="b"/>
              <a:pathLst>
                <a:path w="120000" h="120000" extrusionOk="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8" name="Google Shape;1755;p176">
              <a:extLst>
                <a:ext uri="{FF2B5EF4-FFF2-40B4-BE49-F238E27FC236}">
                  <a16:creationId xmlns:a16="http://schemas.microsoft.com/office/drawing/2014/main" id="{3A5F3A6A-A365-EB4D-8573-611CC3AD3FB3}"/>
                </a:ext>
              </a:extLst>
            </p:cNvPr>
            <p:cNvSpPr/>
            <p:nvPr userDrawn="1"/>
          </p:nvSpPr>
          <p:spPr>
            <a:xfrm>
              <a:off x="5881407" y="4170526"/>
              <a:ext cx="45600" cy="32400"/>
            </a:xfrm>
            <a:custGeom>
              <a:avLst/>
              <a:gdLst/>
              <a:ahLst/>
              <a:cxnLst/>
              <a:rect l="l" t="t" r="r" b="b"/>
              <a:pathLst>
                <a:path w="120000" h="120000" extrusionOk="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9" name="Google Shape;1756;p176">
              <a:extLst>
                <a:ext uri="{FF2B5EF4-FFF2-40B4-BE49-F238E27FC236}">
                  <a16:creationId xmlns:a16="http://schemas.microsoft.com/office/drawing/2014/main" id="{1468DD6F-3CF3-EC44-9FD2-6D003E6B7076}"/>
                </a:ext>
              </a:extLst>
            </p:cNvPr>
            <p:cNvSpPr/>
            <p:nvPr userDrawn="1"/>
          </p:nvSpPr>
          <p:spPr>
            <a:xfrm>
              <a:off x="5926927" y="3179874"/>
              <a:ext cx="37200" cy="66000"/>
            </a:xfrm>
            <a:custGeom>
              <a:avLst/>
              <a:gdLst/>
              <a:ahLst/>
              <a:cxnLst/>
              <a:rect l="l" t="t" r="r" b="b"/>
              <a:pathLst>
                <a:path w="120000" h="120000" extrusionOk="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0" name="Google Shape;1757;p176">
              <a:extLst>
                <a:ext uri="{FF2B5EF4-FFF2-40B4-BE49-F238E27FC236}">
                  <a16:creationId xmlns:a16="http://schemas.microsoft.com/office/drawing/2014/main" id="{181CC8B4-2FAF-C64D-AAEE-F62CBAF874C8}"/>
                </a:ext>
              </a:extLst>
            </p:cNvPr>
            <p:cNvSpPr/>
            <p:nvPr userDrawn="1"/>
          </p:nvSpPr>
          <p:spPr>
            <a:xfrm>
              <a:off x="5970050" y="3260133"/>
              <a:ext cx="44400" cy="54000"/>
            </a:xfrm>
            <a:custGeom>
              <a:avLst/>
              <a:gdLst/>
              <a:ahLst/>
              <a:cxnLst/>
              <a:rect l="l" t="t" r="r" b="b"/>
              <a:pathLst>
                <a:path w="120000" h="120000" extrusionOk="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1" name="Google Shape;1758;p176">
              <a:extLst>
                <a:ext uri="{FF2B5EF4-FFF2-40B4-BE49-F238E27FC236}">
                  <a16:creationId xmlns:a16="http://schemas.microsoft.com/office/drawing/2014/main" id="{8EF699DC-795F-8C42-9A58-4987CB1CBD76}"/>
                </a:ext>
              </a:extLst>
            </p:cNvPr>
            <p:cNvSpPr/>
            <p:nvPr userDrawn="1"/>
          </p:nvSpPr>
          <p:spPr>
            <a:xfrm>
              <a:off x="6360561" y="3762047"/>
              <a:ext cx="46800" cy="55200"/>
            </a:xfrm>
            <a:custGeom>
              <a:avLst/>
              <a:gdLst/>
              <a:ahLst/>
              <a:cxnLst/>
              <a:rect l="l" t="t" r="r" b="b"/>
              <a:pathLst>
                <a:path w="120000" h="120000" extrusionOk="0">
                  <a:moveTo>
                    <a:pt x="67692" y="28695"/>
                  </a:moveTo>
                  <a:lnTo>
                    <a:pt x="27692" y="0"/>
                  </a:lnTo>
                  <a:lnTo>
                    <a:pt x="0" y="23478"/>
                  </a:lnTo>
                  <a:lnTo>
                    <a:pt x="49230" y="86086"/>
                  </a:lnTo>
                  <a:lnTo>
                    <a:pt x="120000" y="120000"/>
                  </a:lnTo>
                  <a:lnTo>
                    <a:pt x="67692" y="2869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2" name="Google Shape;1759;p176">
              <a:extLst>
                <a:ext uri="{FF2B5EF4-FFF2-40B4-BE49-F238E27FC236}">
                  <a16:creationId xmlns:a16="http://schemas.microsoft.com/office/drawing/2014/main" id="{F532D57B-6FFB-724F-9F0D-D407279E278B}"/>
                </a:ext>
              </a:extLst>
            </p:cNvPr>
            <p:cNvSpPr/>
            <p:nvPr userDrawn="1"/>
          </p:nvSpPr>
          <p:spPr>
            <a:xfrm>
              <a:off x="6431237" y="3911783"/>
              <a:ext cx="42000" cy="42000"/>
            </a:xfrm>
            <a:custGeom>
              <a:avLst/>
              <a:gdLst/>
              <a:ahLst/>
              <a:cxnLst/>
              <a:rect l="l" t="t" r="r" b="b"/>
              <a:pathLst>
                <a:path w="120000" h="120000" extrusionOk="0">
                  <a:moveTo>
                    <a:pt x="20571" y="0"/>
                  </a:moveTo>
                  <a:lnTo>
                    <a:pt x="0" y="82285"/>
                  </a:lnTo>
                  <a:lnTo>
                    <a:pt x="72000" y="120000"/>
                  </a:lnTo>
                  <a:lnTo>
                    <a:pt x="120000" y="116571"/>
                  </a:lnTo>
                  <a:lnTo>
                    <a:pt x="72000" y="51428"/>
                  </a:lnTo>
                  <a:lnTo>
                    <a:pt x="20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3" name="Google Shape;1760;p176">
              <a:extLst>
                <a:ext uri="{FF2B5EF4-FFF2-40B4-BE49-F238E27FC236}">
                  <a16:creationId xmlns:a16="http://schemas.microsoft.com/office/drawing/2014/main" id="{BF755795-A9B6-2D46-B9BF-D68B80A0C3AE}"/>
                </a:ext>
              </a:extLst>
            </p:cNvPr>
            <p:cNvSpPr/>
            <p:nvPr userDrawn="1"/>
          </p:nvSpPr>
          <p:spPr>
            <a:xfrm>
              <a:off x="6456392" y="3970479"/>
              <a:ext cx="27600" cy="28800"/>
            </a:xfrm>
            <a:custGeom>
              <a:avLst/>
              <a:gdLst/>
              <a:ahLst/>
              <a:cxnLst/>
              <a:rect l="l" t="t" r="r" b="b"/>
              <a:pathLst>
                <a:path w="120000" h="120000" extrusionOk="0">
                  <a:moveTo>
                    <a:pt x="57391" y="115000"/>
                  </a:moveTo>
                  <a:lnTo>
                    <a:pt x="120000" y="120000"/>
                  </a:lnTo>
                  <a:lnTo>
                    <a:pt x="52173" y="0"/>
                  </a:lnTo>
                  <a:lnTo>
                    <a:pt x="0" y="20000"/>
                  </a:lnTo>
                  <a:lnTo>
                    <a:pt x="57391" y="115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4" name="Google Shape;1761;p176">
              <a:extLst>
                <a:ext uri="{FF2B5EF4-FFF2-40B4-BE49-F238E27FC236}">
                  <a16:creationId xmlns:a16="http://schemas.microsoft.com/office/drawing/2014/main" id="{0FD18023-A0AB-CE4B-A7D6-AEDD213F1DAC}"/>
                </a:ext>
              </a:extLst>
            </p:cNvPr>
            <p:cNvSpPr/>
            <p:nvPr userDrawn="1"/>
          </p:nvSpPr>
          <p:spPr>
            <a:xfrm>
              <a:off x="6667220" y="3836316"/>
              <a:ext cx="141300" cy="113700"/>
            </a:xfrm>
            <a:custGeom>
              <a:avLst/>
              <a:gdLst/>
              <a:ahLst/>
              <a:cxnLst/>
              <a:rect l="l" t="t" r="r" b="b"/>
              <a:pathLst>
                <a:path w="120000" h="120000" extrusionOk="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5" name="Google Shape;1762;p176">
              <a:extLst>
                <a:ext uri="{FF2B5EF4-FFF2-40B4-BE49-F238E27FC236}">
                  <a16:creationId xmlns:a16="http://schemas.microsoft.com/office/drawing/2014/main" id="{FE446A3F-C671-A046-8681-0F102FA1C05A}"/>
                </a:ext>
              </a:extLst>
            </p:cNvPr>
            <p:cNvSpPr/>
            <p:nvPr userDrawn="1"/>
          </p:nvSpPr>
          <p:spPr>
            <a:xfrm>
              <a:off x="6906797" y="3879440"/>
              <a:ext cx="32400" cy="46800"/>
            </a:xfrm>
            <a:custGeom>
              <a:avLst/>
              <a:gdLst/>
              <a:ahLst/>
              <a:cxnLst/>
              <a:rect l="l" t="t" r="r" b="b"/>
              <a:pathLst>
                <a:path w="120000" h="120000" extrusionOk="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6" name="Google Shape;1763;p176">
              <a:extLst>
                <a:ext uri="{FF2B5EF4-FFF2-40B4-BE49-F238E27FC236}">
                  <a16:creationId xmlns:a16="http://schemas.microsoft.com/office/drawing/2014/main" id="{668F25BD-9415-F842-BD2F-7575E08D2E90}"/>
                </a:ext>
              </a:extLst>
            </p:cNvPr>
            <p:cNvSpPr/>
            <p:nvPr userDrawn="1"/>
          </p:nvSpPr>
          <p:spPr>
            <a:xfrm>
              <a:off x="6713938" y="4201671"/>
              <a:ext cx="268200" cy="92100"/>
            </a:xfrm>
            <a:custGeom>
              <a:avLst/>
              <a:gdLst/>
              <a:ahLst/>
              <a:cxnLst/>
              <a:rect l="l" t="t" r="r" b="b"/>
              <a:pathLst>
                <a:path w="120000" h="120000" extrusionOk="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7" name="Google Shape;1764;p176">
              <a:extLst>
                <a:ext uri="{FF2B5EF4-FFF2-40B4-BE49-F238E27FC236}">
                  <a16:creationId xmlns:a16="http://schemas.microsoft.com/office/drawing/2014/main" id="{7EF09C05-F62E-CC46-B53B-CD80AB825760}"/>
                </a:ext>
              </a:extLst>
            </p:cNvPr>
            <p:cNvSpPr/>
            <p:nvPr userDrawn="1"/>
          </p:nvSpPr>
          <p:spPr>
            <a:xfrm>
              <a:off x="6662429" y="4142975"/>
              <a:ext cx="28800" cy="27600"/>
            </a:xfrm>
            <a:custGeom>
              <a:avLst/>
              <a:gdLst/>
              <a:ahLst/>
              <a:cxnLst/>
              <a:rect l="l" t="t" r="r" b="b"/>
              <a:pathLst>
                <a:path w="120000" h="120000" extrusionOk="0">
                  <a:moveTo>
                    <a:pt x="120000" y="120000"/>
                  </a:moveTo>
                  <a:lnTo>
                    <a:pt x="90000" y="15652"/>
                  </a:lnTo>
                  <a:lnTo>
                    <a:pt x="0" y="0"/>
                  </a:lnTo>
                  <a:lnTo>
                    <a:pt x="15000" y="83478"/>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8" name="Google Shape;1765;p176">
              <a:extLst>
                <a:ext uri="{FF2B5EF4-FFF2-40B4-BE49-F238E27FC236}">
                  <a16:creationId xmlns:a16="http://schemas.microsoft.com/office/drawing/2014/main" id="{DB0095CE-D721-2A41-80FF-95A129A07587}"/>
                </a:ext>
              </a:extLst>
            </p:cNvPr>
            <p:cNvSpPr/>
            <p:nvPr userDrawn="1"/>
          </p:nvSpPr>
          <p:spPr>
            <a:xfrm>
              <a:off x="7094866" y="4103444"/>
              <a:ext cx="46800" cy="64800"/>
            </a:xfrm>
            <a:custGeom>
              <a:avLst/>
              <a:gdLst/>
              <a:ahLst/>
              <a:cxnLst/>
              <a:rect l="l" t="t" r="r" b="b"/>
              <a:pathLst>
                <a:path w="120000" h="120000" extrusionOk="0">
                  <a:moveTo>
                    <a:pt x="83076" y="75555"/>
                  </a:moveTo>
                  <a:lnTo>
                    <a:pt x="120000" y="0"/>
                  </a:lnTo>
                  <a:lnTo>
                    <a:pt x="46153" y="31111"/>
                  </a:lnTo>
                  <a:lnTo>
                    <a:pt x="0" y="73333"/>
                  </a:lnTo>
                  <a:lnTo>
                    <a:pt x="24615" y="120000"/>
                  </a:lnTo>
                  <a:lnTo>
                    <a:pt x="83076" y="7555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9" name="Google Shape;1766;p176">
              <a:extLst>
                <a:ext uri="{FF2B5EF4-FFF2-40B4-BE49-F238E27FC236}">
                  <a16:creationId xmlns:a16="http://schemas.microsoft.com/office/drawing/2014/main" id="{4B106427-CF47-9C4E-9501-317446E69E3F}"/>
                </a:ext>
              </a:extLst>
            </p:cNvPr>
            <p:cNvSpPr/>
            <p:nvPr userDrawn="1"/>
          </p:nvSpPr>
          <p:spPr>
            <a:xfrm>
              <a:off x="7042159" y="4178911"/>
              <a:ext cx="20400" cy="48000"/>
            </a:xfrm>
            <a:custGeom>
              <a:avLst/>
              <a:gdLst/>
              <a:ahLst/>
              <a:cxnLst/>
              <a:rect l="l" t="t" r="r" b="b"/>
              <a:pathLst>
                <a:path w="120000" h="120000" extrusionOk="0">
                  <a:moveTo>
                    <a:pt x="21176" y="120000"/>
                  </a:moveTo>
                  <a:lnTo>
                    <a:pt x="120000" y="84000"/>
                  </a:lnTo>
                  <a:lnTo>
                    <a:pt x="77647" y="0"/>
                  </a:lnTo>
                  <a:lnTo>
                    <a:pt x="0" y="63000"/>
                  </a:lnTo>
                  <a:lnTo>
                    <a:pt x="2117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0" name="Google Shape;1767;p176">
              <a:extLst>
                <a:ext uri="{FF2B5EF4-FFF2-40B4-BE49-F238E27FC236}">
                  <a16:creationId xmlns:a16="http://schemas.microsoft.com/office/drawing/2014/main" id="{3D3437F9-E510-554F-A970-A898E958814E}"/>
                </a:ext>
              </a:extLst>
            </p:cNvPr>
            <p:cNvSpPr/>
            <p:nvPr userDrawn="1"/>
          </p:nvSpPr>
          <p:spPr>
            <a:xfrm>
              <a:off x="6878048" y="4035165"/>
              <a:ext cx="22800" cy="38400"/>
            </a:xfrm>
            <a:custGeom>
              <a:avLst/>
              <a:gdLst/>
              <a:ahLst/>
              <a:cxnLst/>
              <a:rect l="l" t="t" r="r" b="b"/>
              <a:pathLst>
                <a:path w="120000" h="120000" extrusionOk="0">
                  <a:moveTo>
                    <a:pt x="94736" y="0"/>
                  </a:moveTo>
                  <a:lnTo>
                    <a:pt x="0" y="63750"/>
                  </a:lnTo>
                  <a:lnTo>
                    <a:pt x="44210" y="120000"/>
                  </a:lnTo>
                  <a:lnTo>
                    <a:pt x="120000" y="63750"/>
                  </a:lnTo>
                  <a:lnTo>
                    <a:pt x="94736"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1" name="Google Shape;1768;p176">
              <a:extLst>
                <a:ext uri="{FF2B5EF4-FFF2-40B4-BE49-F238E27FC236}">
                  <a16:creationId xmlns:a16="http://schemas.microsoft.com/office/drawing/2014/main" id="{1614E6C7-ECD7-0E41-B388-259E81F03A34}"/>
                </a:ext>
              </a:extLst>
            </p:cNvPr>
            <p:cNvSpPr/>
            <p:nvPr userDrawn="1"/>
          </p:nvSpPr>
          <p:spPr>
            <a:xfrm>
              <a:off x="6907995" y="3795588"/>
              <a:ext cx="58800" cy="39600"/>
            </a:xfrm>
            <a:custGeom>
              <a:avLst/>
              <a:gdLst/>
              <a:ahLst/>
              <a:cxnLst/>
              <a:rect l="l" t="t" r="r" b="b"/>
              <a:pathLst>
                <a:path w="120000" h="120000" extrusionOk="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2" name="Google Shape;1769;p176">
              <a:extLst>
                <a:ext uri="{FF2B5EF4-FFF2-40B4-BE49-F238E27FC236}">
                  <a16:creationId xmlns:a16="http://schemas.microsoft.com/office/drawing/2014/main" id="{77BF27A5-53C0-B144-9EF3-9E0DCBA184B6}"/>
                </a:ext>
              </a:extLst>
            </p:cNvPr>
            <p:cNvSpPr/>
            <p:nvPr userDrawn="1"/>
          </p:nvSpPr>
          <p:spPr>
            <a:xfrm>
              <a:off x="6831331" y="3726110"/>
              <a:ext cx="33600" cy="27600"/>
            </a:xfrm>
            <a:custGeom>
              <a:avLst/>
              <a:gdLst/>
              <a:ahLst/>
              <a:cxnLst/>
              <a:rect l="l" t="t" r="r" b="b"/>
              <a:pathLst>
                <a:path w="120000" h="120000" extrusionOk="0">
                  <a:moveTo>
                    <a:pt x="12857" y="0"/>
                  </a:moveTo>
                  <a:lnTo>
                    <a:pt x="0" y="83478"/>
                  </a:lnTo>
                  <a:lnTo>
                    <a:pt x="59999" y="120000"/>
                  </a:lnTo>
                  <a:lnTo>
                    <a:pt x="119999" y="36521"/>
                  </a:lnTo>
                  <a:lnTo>
                    <a:pt x="1285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3" name="Google Shape;1770;p176">
              <a:extLst>
                <a:ext uri="{FF2B5EF4-FFF2-40B4-BE49-F238E27FC236}">
                  <a16:creationId xmlns:a16="http://schemas.microsoft.com/office/drawing/2014/main" id="{7FEEEF55-6A1A-FA44-B29F-665A85188283}"/>
                </a:ext>
              </a:extLst>
            </p:cNvPr>
            <p:cNvSpPr/>
            <p:nvPr userDrawn="1"/>
          </p:nvSpPr>
          <p:spPr>
            <a:xfrm>
              <a:off x="6816956" y="3952511"/>
              <a:ext cx="27600" cy="37200"/>
            </a:xfrm>
            <a:custGeom>
              <a:avLst/>
              <a:gdLst/>
              <a:ahLst/>
              <a:cxnLst/>
              <a:rect l="l" t="t" r="r" b="b"/>
              <a:pathLst>
                <a:path w="120000" h="120000" extrusionOk="0">
                  <a:moveTo>
                    <a:pt x="0" y="23225"/>
                  </a:moveTo>
                  <a:lnTo>
                    <a:pt x="31304" y="61935"/>
                  </a:lnTo>
                  <a:lnTo>
                    <a:pt x="78260" y="120000"/>
                  </a:lnTo>
                  <a:lnTo>
                    <a:pt x="120000" y="58064"/>
                  </a:lnTo>
                  <a:lnTo>
                    <a:pt x="46956" y="0"/>
                  </a:lnTo>
                  <a:lnTo>
                    <a:pt x="0" y="2322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4" name="Google Shape;1771;p176">
              <a:extLst>
                <a:ext uri="{FF2B5EF4-FFF2-40B4-BE49-F238E27FC236}">
                  <a16:creationId xmlns:a16="http://schemas.microsoft.com/office/drawing/2014/main" id="{9C186CEB-7954-9342-97A8-188473146E75}"/>
                </a:ext>
              </a:extLst>
            </p:cNvPr>
            <p:cNvSpPr/>
            <p:nvPr userDrawn="1"/>
          </p:nvSpPr>
          <p:spPr>
            <a:xfrm>
              <a:off x="6789405" y="4083080"/>
              <a:ext cx="22800" cy="25200"/>
            </a:xfrm>
            <a:custGeom>
              <a:avLst/>
              <a:gdLst/>
              <a:ahLst/>
              <a:cxnLst/>
              <a:rect l="l" t="t" r="r" b="b"/>
              <a:pathLst>
                <a:path w="120000" h="120000" extrusionOk="0">
                  <a:moveTo>
                    <a:pt x="0" y="120000"/>
                  </a:moveTo>
                  <a:lnTo>
                    <a:pt x="120000" y="80000"/>
                  </a:lnTo>
                  <a:lnTo>
                    <a:pt x="75789" y="0"/>
                  </a:lnTo>
                  <a:lnTo>
                    <a:pt x="6315" y="34285"/>
                  </a:lnTo>
                  <a:lnTo>
                    <a:pt x="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5" name="Google Shape;1772;p176">
              <a:extLst>
                <a:ext uri="{FF2B5EF4-FFF2-40B4-BE49-F238E27FC236}">
                  <a16:creationId xmlns:a16="http://schemas.microsoft.com/office/drawing/2014/main" id="{E31B1233-531E-2248-AB58-511610F608BF}"/>
                </a:ext>
              </a:extLst>
            </p:cNvPr>
            <p:cNvSpPr/>
            <p:nvPr userDrawn="1"/>
          </p:nvSpPr>
          <p:spPr>
            <a:xfrm>
              <a:off x="6785811" y="3844701"/>
              <a:ext cx="20400" cy="30000"/>
            </a:xfrm>
            <a:custGeom>
              <a:avLst/>
              <a:gdLst/>
              <a:ahLst/>
              <a:cxnLst/>
              <a:rect l="l" t="t" r="r" b="b"/>
              <a:pathLst>
                <a:path w="120000" h="120000" extrusionOk="0">
                  <a:moveTo>
                    <a:pt x="112941" y="24000"/>
                  </a:moveTo>
                  <a:lnTo>
                    <a:pt x="42352" y="0"/>
                  </a:lnTo>
                  <a:lnTo>
                    <a:pt x="0" y="67200"/>
                  </a:lnTo>
                  <a:lnTo>
                    <a:pt x="120000" y="120000"/>
                  </a:lnTo>
                  <a:lnTo>
                    <a:pt x="112941" y="2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6" name="Google Shape;1773;p176">
              <a:extLst>
                <a:ext uri="{FF2B5EF4-FFF2-40B4-BE49-F238E27FC236}">
                  <a16:creationId xmlns:a16="http://schemas.microsoft.com/office/drawing/2014/main" id="{E2E9CD99-44EE-D748-A431-73447EE52170}"/>
                </a:ext>
              </a:extLst>
            </p:cNvPr>
            <p:cNvSpPr/>
            <p:nvPr userDrawn="1"/>
          </p:nvSpPr>
          <p:spPr>
            <a:xfrm>
              <a:off x="6925964" y="3984854"/>
              <a:ext cx="34800" cy="18000"/>
            </a:xfrm>
            <a:custGeom>
              <a:avLst/>
              <a:gdLst/>
              <a:ahLst/>
              <a:cxnLst/>
              <a:rect l="l" t="t" r="r" b="b"/>
              <a:pathLst>
                <a:path w="120000" h="120000" extrusionOk="0">
                  <a:moveTo>
                    <a:pt x="120000" y="0"/>
                  </a:moveTo>
                  <a:lnTo>
                    <a:pt x="45517" y="8000"/>
                  </a:lnTo>
                  <a:lnTo>
                    <a:pt x="0" y="104000"/>
                  </a:lnTo>
                  <a:lnTo>
                    <a:pt x="70344" y="120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7" name="Google Shape;1774;p176">
              <a:extLst>
                <a:ext uri="{FF2B5EF4-FFF2-40B4-BE49-F238E27FC236}">
                  <a16:creationId xmlns:a16="http://schemas.microsoft.com/office/drawing/2014/main" id="{D25A32D9-9121-4F42-9911-FAB7496B2B42}"/>
                </a:ext>
              </a:extLst>
            </p:cNvPr>
            <p:cNvSpPr/>
            <p:nvPr userDrawn="1"/>
          </p:nvSpPr>
          <p:spPr>
            <a:xfrm>
              <a:off x="7022992" y="4055529"/>
              <a:ext cx="33600" cy="25200"/>
            </a:xfrm>
            <a:custGeom>
              <a:avLst/>
              <a:gdLst/>
              <a:ahLst/>
              <a:cxnLst/>
              <a:rect l="l" t="t" r="r" b="b"/>
              <a:pathLst>
                <a:path w="120000" h="120000" extrusionOk="0">
                  <a:moveTo>
                    <a:pt x="21428" y="51428"/>
                  </a:moveTo>
                  <a:lnTo>
                    <a:pt x="0" y="120000"/>
                  </a:lnTo>
                  <a:lnTo>
                    <a:pt x="51428" y="97142"/>
                  </a:lnTo>
                  <a:lnTo>
                    <a:pt x="119999" y="34285"/>
                  </a:lnTo>
                  <a:lnTo>
                    <a:pt x="94285" y="0"/>
                  </a:lnTo>
                  <a:lnTo>
                    <a:pt x="21428" y="5142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8" name="Google Shape;1775;p176">
              <a:extLst>
                <a:ext uri="{FF2B5EF4-FFF2-40B4-BE49-F238E27FC236}">
                  <a16:creationId xmlns:a16="http://schemas.microsoft.com/office/drawing/2014/main" id="{84B2A4A6-E80A-654D-A18A-555E3A02D640}"/>
                </a:ext>
              </a:extLst>
            </p:cNvPr>
            <p:cNvSpPr/>
            <p:nvPr userDrawn="1"/>
          </p:nvSpPr>
          <p:spPr>
            <a:xfrm>
              <a:off x="6791800" y="4013603"/>
              <a:ext cx="15600" cy="26400"/>
            </a:xfrm>
            <a:custGeom>
              <a:avLst/>
              <a:gdLst/>
              <a:ahLst/>
              <a:cxnLst/>
              <a:rect l="l" t="t" r="r" b="b"/>
              <a:pathLst>
                <a:path w="120000" h="120000" extrusionOk="0">
                  <a:moveTo>
                    <a:pt x="101538" y="5454"/>
                  </a:moveTo>
                  <a:lnTo>
                    <a:pt x="36923" y="0"/>
                  </a:lnTo>
                  <a:lnTo>
                    <a:pt x="0" y="54545"/>
                  </a:lnTo>
                  <a:lnTo>
                    <a:pt x="36923" y="120000"/>
                  </a:lnTo>
                  <a:lnTo>
                    <a:pt x="120000" y="76363"/>
                  </a:lnTo>
                  <a:lnTo>
                    <a:pt x="101538" y="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9" name="Google Shape;1776;p176">
              <a:extLst>
                <a:ext uri="{FF2B5EF4-FFF2-40B4-BE49-F238E27FC236}">
                  <a16:creationId xmlns:a16="http://schemas.microsoft.com/office/drawing/2014/main" id="{C8F8ACA0-8092-5D4D-A08B-4215185F0EE1}"/>
                </a:ext>
              </a:extLst>
            </p:cNvPr>
            <p:cNvSpPr/>
            <p:nvPr userDrawn="1"/>
          </p:nvSpPr>
          <p:spPr>
            <a:xfrm>
              <a:off x="6825341" y="4047144"/>
              <a:ext cx="16800" cy="24000"/>
            </a:xfrm>
            <a:custGeom>
              <a:avLst/>
              <a:gdLst/>
              <a:ahLst/>
              <a:cxnLst/>
              <a:rect l="l" t="t" r="r" b="b"/>
              <a:pathLst>
                <a:path w="120000" h="120000" extrusionOk="0">
                  <a:moveTo>
                    <a:pt x="0" y="72000"/>
                  </a:moveTo>
                  <a:lnTo>
                    <a:pt x="68571" y="120000"/>
                  </a:lnTo>
                  <a:lnTo>
                    <a:pt x="119999" y="54000"/>
                  </a:lnTo>
                  <a:lnTo>
                    <a:pt x="42857" y="0"/>
                  </a:lnTo>
                  <a:lnTo>
                    <a:pt x="0" y="72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0" name="Google Shape;1777;p176">
              <a:extLst>
                <a:ext uri="{FF2B5EF4-FFF2-40B4-BE49-F238E27FC236}">
                  <a16:creationId xmlns:a16="http://schemas.microsoft.com/office/drawing/2014/main" id="{7D0520F6-2361-9F40-8AF9-25BCC122CCAB}"/>
                </a:ext>
              </a:extLst>
            </p:cNvPr>
            <p:cNvSpPr/>
            <p:nvPr userDrawn="1"/>
          </p:nvSpPr>
          <p:spPr>
            <a:xfrm>
              <a:off x="6843309" y="3993239"/>
              <a:ext cx="16800" cy="32400"/>
            </a:xfrm>
            <a:custGeom>
              <a:avLst/>
              <a:gdLst/>
              <a:ahLst/>
              <a:cxnLst/>
              <a:rect l="l" t="t" r="r" b="b"/>
              <a:pathLst>
                <a:path w="120000" h="120000" extrusionOk="0">
                  <a:moveTo>
                    <a:pt x="119999" y="0"/>
                  </a:moveTo>
                  <a:lnTo>
                    <a:pt x="0" y="57777"/>
                  </a:lnTo>
                  <a:lnTo>
                    <a:pt x="34285" y="120000"/>
                  </a:lnTo>
                  <a:lnTo>
                    <a:pt x="102857" y="84444"/>
                  </a:lnTo>
                  <a:lnTo>
                    <a:pt x="119999"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1" name="Google Shape;1778;p176">
              <a:extLst>
                <a:ext uri="{FF2B5EF4-FFF2-40B4-BE49-F238E27FC236}">
                  <a16:creationId xmlns:a16="http://schemas.microsoft.com/office/drawing/2014/main" id="{62A2DC8A-1EBF-4846-9EDF-89D9FACD7D96}"/>
                </a:ext>
              </a:extLst>
            </p:cNvPr>
            <p:cNvSpPr/>
            <p:nvPr userDrawn="1"/>
          </p:nvSpPr>
          <p:spPr>
            <a:xfrm>
              <a:off x="6916381" y="4110632"/>
              <a:ext cx="24000" cy="24000"/>
            </a:xfrm>
            <a:custGeom>
              <a:avLst/>
              <a:gdLst/>
              <a:ahLst/>
              <a:cxnLst/>
              <a:rect l="l" t="t" r="r" b="b"/>
              <a:pathLst>
                <a:path w="120000" h="120000" extrusionOk="0">
                  <a:moveTo>
                    <a:pt x="30000" y="120000"/>
                  </a:moveTo>
                  <a:lnTo>
                    <a:pt x="120000" y="48000"/>
                  </a:lnTo>
                  <a:lnTo>
                    <a:pt x="48000" y="0"/>
                  </a:lnTo>
                  <a:lnTo>
                    <a:pt x="0" y="60000"/>
                  </a:lnTo>
                  <a:lnTo>
                    <a:pt x="3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2" name="Google Shape;1779;p176">
              <a:extLst>
                <a:ext uri="{FF2B5EF4-FFF2-40B4-BE49-F238E27FC236}">
                  <a16:creationId xmlns:a16="http://schemas.microsoft.com/office/drawing/2014/main" id="{EC6A37B7-3C25-1347-A337-36610F64A70F}"/>
                </a:ext>
              </a:extLst>
            </p:cNvPr>
            <p:cNvSpPr/>
            <p:nvPr userDrawn="1"/>
          </p:nvSpPr>
          <p:spPr>
            <a:xfrm>
              <a:off x="6918776" y="4057925"/>
              <a:ext cx="25200" cy="31200"/>
            </a:xfrm>
            <a:custGeom>
              <a:avLst/>
              <a:gdLst/>
              <a:ahLst/>
              <a:cxnLst/>
              <a:rect l="l" t="t" r="r" b="b"/>
              <a:pathLst>
                <a:path w="120000" h="120000" extrusionOk="0">
                  <a:moveTo>
                    <a:pt x="120000" y="0"/>
                  </a:moveTo>
                  <a:lnTo>
                    <a:pt x="0" y="55384"/>
                  </a:lnTo>
                  <a:lnTo>
                    <a:pt x="17142" y="120000"/>
                  </a:lnTo>
                  <a:lnTo>
                    <a:pt x="120000" y="46153"/>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3" name="Google Shape;1780;p176">
              <a:extLst>
                <a:ext uri="{FF2B5EF4-FFF2-40B4-BE49-F238E27FC236}">
                  <a16:creationId xmlns:a16="http://schemas.microsoft.com/office/drawing/2014/main" id="{46434A7A-1BAA-CF4E-89BF-9C126B349659}"/>
                </a:ext>
              </a:extLst>
            </p:cNvPr>
            <p:cNvSpPr/>
            <p:nvPr userDrawn="1"/>
          </p:nvSpPr>
          <p:spPr>
            <a:xfrm>
              <a:off x="6842112" y="4086674"/>
              <a:ext cx="21600" cy="21600"/>
            </a:xfrm>
            <a:custGeom>
              <a:avLst/>
              <a:gdLst/>
              <a:ahLst/>
              <a:cxnLst/>
              <a:rect l="l" t="t" r="r" b="b"/>
              <a:pathLst>
                <a:path w="120000" h="120000" extrusionOk="0">
                  <a:moveTo>
                    <a:pt x="120000" y="66666"/>
                  </a:moveTo>
                  <a:lnTo>
                    <a:pt x="46666" y="0"/>
                  </a:lnTo>
                  <a:lnTo>
                    <a:pt x="0" y="86666"/>
                  </a:lnTo>
                  <a:lnTo>
                    <a:pt x="73333" y="120000"/>
                  </a:lnTo>
                  <a:lnTo>
                    <a:pt x="120000"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4" name="Google Shape;1781;p176">
              <a:extLst>
                <a:ext uri="{FF2B5EF4-FFF2-40B4-BE49-F238E27FC236}">
                  <a16:creationId xmlns:a16="http://schemas.microsoft.com/office/drawing/2014/main" id="{C499B9E0-E760-344F-8BAF-3FE6A07A9EEB}"/>
                </a:ext>
              </a:extLst>
            </p:cNvPr>
            <p:cNvSpPr/>
            <p:nvPr userDrawn="1"/>
          </p:nvSpPr>
          <p:spPr>
            <a:xfrm>
              <a:off x="6317437" y="1398618"/>
              <a:ext cx="49200" cy="56400"/>
            </a:xfrm>
            <a:custGeom>
              <a:avLst/>
              <a:gdLst/>
              <a:ahLst/>
              <a:cxnLst/>
              <a:rect l="l" t="t" r="r" b="b"/>
              <a:pathLst>
                <a:path w="120000" h="120000" extrusionOk="0">
                  <a:moveTo>
                    <a:pt x="120000" y="53617"/>
                  </a:moveTo>
                  <a:lnTo>
                    <a:pt x="58536" y="0"/>
                  </a:lnTo>
                  <a:lnTo>
                    <a:pt x="0" y="53617"/>
                  </a:lnTo>
                  <a:lnTo>
                    <a:pt x="17560" y="120000"/>
                  </a:lnTo>
                  <a:lnTo>
                    <a:pt x="76097" y="109787"/>
                  </a:lnTo>
                  <a:lnTo>
                    <a:pt x="120000" y="5361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5" name="Google Shape;1782;p176">
              <a:extLst>
                <a:ext uri="{FF2B5EF4-FFF2-40B4-BE49-F238E27FC236}">
                  <a16:creationId xmlns:a16="http://schemas.microsoft.com/office/drawing/2014/main" id="{9456D36F-52C6-694F-A3DB-43EB28064AFA}"/>
                </a:ext>
              </a:extLst>
            </p:cNvPr>
            <p:cNvSpPr/>
            <p:nvPr userDrawn="1"/>
          </p:nvSpPr>
          <p:spPr>
            <a:xfrm>
              <a:off x="6235981" y="1702881"/>
              <a:ext cx="54000" cy="118500"/>
            </a:xfrm>
            <a:custGeom>
              <a:avLst/>
              <a:gdLst/>
              <a:ahLst/>
              <a:cxnLst/>
              <a:rect l="l" t="t" r="r" b="b"/>
              <a:pathLst>
                <a:path w="120000" h="120000" extrusionOk="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6" name="Google Shape;1783;p176">
              <a:extLst>
                <a:ext uri="{FF2B5EF4-FFF2-40B4-BE49-F238E27FC236}">
                  <a16:creationId xmlns:a16="http://schemas.microsoft.com/office/drawing/2014/main" id="{CF9DD1A9-51BB-4F48-9AB9-F633A5C4ED93}"/>
                </a:ext>
              </a:extLst>
            </p:cNvPr>
            <p:cNvSpPr/>
            <p:nvPr userDrawn="1"/>
          </p:nvSpPr>
          <p:spPr>
            <a:xfrm>
              <a:off x="6494725" y="1536374"/>
              <a:ext cx="37200" cy="56400"/>
            </a:xfrm>
            <a:custGeom>
              <a:avLst/>
              <a:gdLst/>
              <a:ahLst/>
              <a:cxnLst/>
              <a:rect l="l" t="t" r="r" b="b"/>
              <a:pathLst>
                <a:path w="120000" h="120000" extrusionOk="0">
                  <a:moveTo>
                    <a:pt x="120000" y="74042"/>
                  </a:moveTo>
                  <a:lnTo>
                    <a:pt x="89032" y="0"/>
                  </a:lnTo>
                  <a:lnTo>
                    <a:pt x="0" y="43404"/>
                  </a:lnTo>
                  <a:lnTo>
                    <a:pt x="50322" y="120000"/>
                  </a:lnTo>
                  <a:lnTo>
                    <a:pt x="120000" y="740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7" name="Google Shape;1784;p176">
              <a:extLst>
                <a:ext uri="{FF2B5EF4-FFF2-40B4-BE49-F238E27FC236}">
                  <a16:creationId xmlns:a16="http://schemas.microsoft.com/office/drawing/2014/main" id="{E8C34267-28A4-1447-B3BC-B1EBB52D709D}"/>
                </a:ext>
              </a:extLst>
            </p:cNvPr>
            <p:cNvSpPr/>
            <p:nvPr userDrawn="1"/>
          </p:nvSpPr>
          <p:spPr>
            <a:xfrm>
              <a:off x="6482746" y="1599862"/>
              <a:ext cx="63600" cy="78000"/>
            </a:xfrm>
            <a:custGeom>
              <a:avLst/>
              <a:gdLst/>
              <a:ahLst/>
              <a:cxnLst/>
              <a:rect l="l" t="t" r="r" b="b"/>
              <a:pathLst>
                <a:path w="120000" h="120000" extrusionOk="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8" name="Google Shape;1785;p176">
              <a:extLst>
                <a:ext uri="{FF2B5EF4-FFF2-40B4-BE49-F238E27FC236}">
                  <a16:creationId xmlns:a16="http://schemas.microsoft.com/office/drawing/2014/main" id="{A3B8B196-82ED-E54E-A0BC-EDE0FB6113CA}"/>
                </a:ext>
              </a:extLst>
            </p:cNvPr>
            <p:cNvSpPr/>
            <p:nvPr userDrawn="1"/>
          </p:nvSpPr>
          <p:spPr>
            <a:xfrm>
              <a:off x="6004789" y="1996363"/>
              <a:ext cx="31200" cy="38400"/>
            </a:xfrm>
            <a:custGeom>
              <a:avLst/>
              <a:gdLst/>
              <a:ahLst/>
              <a:cxnLst/>
              <a:rect l="l" t="t" r="r" b="b"/>
              <a:pathLst>
                <a:path w="120000" h="120000" extrusionOk="0">
                  <a:moveTo>
                    <a:pt x="120000" y="52500"/>
                  </a:moveTo>
                  <a:lnTo>
                    <a:pt x="0" y="0"/>
                  </a:lnTo>
                  <a:lnTo>
                    <a:pt x="9230" y="105000"/>
                  </a:lnTo>
                  <a:lnTo>
                    <a:pt x="92307" y="120000"/>
                  </a:lnTo>
                  <a:lnTo>
                    <a:pt x="120000" y="525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9" name="Google Shape;1786;p176">
              <a:extLst>
                <a:ext uri="{FF2B5EF4-FFF2-40B4-BE49-F238E27FC236}">
                  <a16:creationId xmlns:a16="http://schemas.microsoft.com/office/drawing/2014/main" id="{57C94284-16B1-8E44-A106-B8EB95F27C32}"/>
                </a:ext>
              </a:extLst>
            </p:cNvPr>
            <p:cNvSpPr/>
            <p:nvPr userDrawn="1"/>
          </p:nvSpPr>
          <p:spPr>
            <a:xfrm>
              <a:off x="6120984" y="1771160"/>
              <a:ext cx="46800" cy="120900"/>
            </a:xfrm>
            <a:custGeom>
              <a:avLst/>
              <a:gdLst/>
              <a:ahLst/>
              <a:cxnLst/>
              <a:rect l="l" t="t" r="r" b="b"/>
              <a:pathLst>
                <a:path w="120000" h="120000" extrusionOk="0">
                  <a:moveTo>
                    <a:pt x="120000" y="0"/>
                  </a:moveTo>
                  <a:lnTo>
                    <a:pt x="58461" y="33267"/>
                  </a:lnTo>
                  <a:lnTo>
                    <a:pt x="0" y="93861"/>
                  </a:lnTo>
                  <a:lnTo>
                    <a:pt x="12307" y="120000"/>
                  </a:lnTo>
                  <a:lnTo>
                    <a:pt x="89230" y="47524"/>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0" name="Google Shape;1787;p176">
              <a:extLst>
                <a:ext uri="{FF2B5EF4-FFF2-40B4-BE49-F238E27FC236}">
                  <a16:creationId xmlns:a16="http://schemas.microsoft.com/office/drawing/2014/main" id="{0DA3BECE-32EC-6D4B-8036-771ED29C430E}"/>
                </a:ext>
              </a:extLst>
            </p:cNvPr>
            <p:cNvSpPr/>
            <p:nvPr userDrawn="1"/>
          </p:nvSpPr>
          <p:spPr>
            <a:xfrm>
              <a:off x="5681360" y="1947249"/>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1" name="Google Shape;1788;p176">
              <a:extLst>
                <a:ext uri="{FF2B5EF4-FFF2-40B4-BE49-F238E27FC236}">
                  <a16:creationId xmlns:a16="http://schemas.microsoft.com/office/drawing/2014/main" id="{5F471C4E-D455-D043-A00B-DA9BE3F6205A}"/>
                </a:ext>
              </a:extLst>
            </p:cNvPr>
            <p:cNvSpPr/>
            <p:nvPr userDrawn="1"/>
          </p:nvSpPr>
          <p:spPr>
            <a:xfrm>
              <a:off x="5761618" y="1894542"/>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2" name="Google Shape;1789;p176">
              <a:extLst>
                <a:ext uri="{FF2B5EF4-FFF2-40B4-BE49-F238E27FC236}">
                  <a16:creationId xmlns:a16="http://schemas.microsoft.com/office/drawing/2014/main" id="{55832CF3-B43B-1140-9058-4E685BF6DF5B}"/>
                </a:ext>
              </a:extLst>
            </p:cNvPr>
            <p:cNvSpPr/>
            <p:nvPr userDrawn="1"/>
          </p:nvSpPr>
          <p:spPr>
            <a:xfrm>
              <a:off x="5752035" y="2015529"/>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3" name="Google Shape;1790;p176">
              <a:extLst>
                <a:ext uri="{FF2B5EF4-FFF2-40B4-BE49-F238E27FC236}">
                  <a16:creationId xmlns:a16="http://schemas.microsoft.com/office/drawing/2014/main" id="{6C147D8C-6DB2-FF4D-9692-9DC7ECBB4A10}"/>
                </a:ext>
              </a:extLst>
            </p:cNvPr>
            <p:cNvSpPr/>
            <p:nvPr userDrawn="1"/>
          </p:nvSpPr>
          <p:spPr>
            <a:xfrm>
              <a:off x="4455922" y="1427367"/>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4" name="Google Shape;1791;p176">
              <a:extLst>
                <a:ext uri="{FF2B5EF4-FFF2-40B4-BE49-F238E27FC236}">
                  <a16:creationId xmlns:a16="http://schemas.microsoft.com/office/drawing/2014/main" id="{F6C726A1-4F0C-8D44-8C6F-B8D2C78C1148}"/>
                </a:ext>
              </a:extLst>
            </p:cNvPr>
            <p:cNvSpPr/>
            <p:nvPr userDrawn="1"/>
          </p:nvSpPr>
          <p:spPr>
            <a:xfrm>
              <a:off x="5425012" y="4490362"/>
              <a:ext cx="1487700" cy="637200"/>
            </a:xfrm>
            <a:custGeom>
              <a:avLst/>
              <a:gdLst/>
              <a:ahLst/>
              <a:cxnLst/>
              <a:rect l="l" t="t" r="r" b="b"/>
              <a:pathLst>
                <a:path w="120000" h="120000" extrusionOk="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5" name="Google Shape;1792;p176">
              <a:extLst>
                <a:ext uri="{FF2B5EF4-FFF2-40B4-BE49-F238E27FC236}">
                  <a16:creationId xmlns:a16="http://schemas.microsoft.com/office/drawing/2014/main" id="{A45E7B0C-7602-A548-BA2E-1527604191F9}"/>
                </a:ext>
              </a:extLst>
            </p:cNvPr>
            <p:cNvSpPr/>
            <p:nvPr userDrawn="1"/>
          </p:nvSpPr>
          <p:spPr>
            <a:xfrm>
              <a:off x="2777143" y="3983328"/>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6" name="Google Shape;1793;p176">
              <a:extLst>
                <a:ext uri="{FF2B5EF4-FFF2-40B4-BE49-F238E27FC236}">
                  <a16:creationId xmlns:a16="http://schemas.microsoft.com/office/drawing/2014/main" id="{D87937C5-A4C5-0A4E-A24E-F3FE3E561B31}"/>
                </a:ext>
              </a:extLst>
            </p:cNvPr>
            <p:cNvSpPr/>
            <p:nvPr userDrawn="1"/>
          </p:nvSpPr>
          <p:spPr>
            <a:xfrm>
              <a:off x="6921829" y="3319699"/>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7" name="Google Shape;1794;p176">
              <a:extLst>
                <a:ext uri="{FF2B5EF4-FFF2-40B4-BE49-F238E27FC236}">
                  <a16:creationId xmlns:a16="http://schemas.microsoft.com/office/drawing/2014/main" id="{9A711E84-87EA-0B42-87FA-496EEBC5A15B}"/>
                </a:ext>
              </a:extLst>
            </p:cNvPr>
            <p:cNvSpPr/>
            <p:nvPr userDrawn="1"/>
          </p:nvSpPr>
          <p:spPr>
            <a:xfrm>
              <a:off x="5277131" y="4018067"/>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8" name="Google Shape;1795;p176">
              <a:extLst>
                <a:ext uri="{FF2B5EF4-FFF2-40B4-BE49-F238E27FC236}">
                  <a16:creationId xmlns:a16="http://schemas.microsoft.com/office/drawing/2014/main" id="{DEE7FFC9-467E-9F45-AB9B-DA2D49D05F09}"/>
                </a:ext>
              </a:extLst>
            </p:cNvPr>
            <p:cNvSpPr/>
            <p:nvPr userDrawn="1"/>
          </p:nvSpPr>
          <p:spPr>
            <a:xfrm>
              <a:off x="3963050" y="3047779"/>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19" name="Google Shape;1796;p176">
              <a:extLst>
                <a:ext uri="{FF2B5EF4-FFF2-40B4-BE49-F238E27FC236}">
                  <a16:creationId xmlns:a16="http://schemas.microsoft.com/office/drawing/2014/main" id="{C119438A-8A66-B64D-BAA1-BA93B1B9E1C9}"/>
                </a:ext>
              </a:extLst>
            </p:cNvPr>
            <p:cNvSpPr/>
            <p:nvPr userDrawn="1"/>
          </p:nvSpPr>
          <p:spPr>
            <a:xfrm>
              <a:off x="5320255" y="2024784"/>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0" name="Google Shape;1797;p176">
              <a:extLst>
                <a:ext uri="{FF2B5EF4-FFF2-40B4-BE49-F238E27FC236}">
                  <a16:creationId xmlns:a16="http://schemas.microsoft.com/office/drawing/2014/main" id="{6E6A41F6-409C-764F-B986-8780B3666996}"/>
                </a:ext>
              </a:extLst>
            </p:cNvPr>
            <p:cNvSpPr/>
            <p:nvPr userDrawn="1"/>
          </p:nvSpPr>
          <p:spPr>
            <a:xfrm>
              <a:off x="5178905" y="2163739"/>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1" name="Google Shape;1798;p176">
              <a:extLst>
                <a:ext uri="{FF2B5EF4-FFF2-40B4-BE49-F238E27FC236}">
                  <a16:creationId xmlns:a16="http://schemas.microsoft.com/office/drawing/2014/main" id="{A134975C-363E-AF4A-9328-C9D46839B6E7}"/>
                </a:ext>
              </a:extLst>
            </p:cNvPr>
            <p:cNvSpPr/>
            <p:nvPr userDrawn="1"/>
          </p:nvSpPr>
          <p:spPr>
            <a:xfrm>
              <a:off x="5099848" y="2351802"/>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2" name="Google Shape;1799;p176">
              <a:extLst>
                <a:ext uri="{FF2B5EF4-FFF2-40B4-BE49-F238E27FC236}">
                  <a16:creationId xmlns:a16="http://schemas.microsoft.com/office/drawing/2014/main" id="{136F22EC-21DA-CB44-87B0-DEF77CA7D7C0}"/>
                </a:ext>
              </a:extLst>
            </p:cNvPr>
            <p:cNvSpPr/>
            <p:nvPr userDrawn="1"/>
          </p:nvSpPr>
          <p:spPr>
            <a:xfrm>
              <a:off x="5311870" y="2941167"/>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3" name="Google Shape;1800;p176">
              <a:extLst>
                <a:ext uri="{FF2B5EF4-FFF2-40B4-BE49-F238E27FC236}">
                  <a16:creationId xmlns:a16="http://schemas.microsoft.com/office/drawing/2014/main" id="{4342CE80-0C59-0D40-9AE2-C98CB0923BD7}"/>
                </a:ext>
              </a:extLst>
            </p:cNvPr>
            <p:cNvSpPr/>
            <p:nvPr userDrawn="1"/>
          </p:nvSpPr>
          <p:spPr>
            <a:xfrm>
              <a:off x="5564624" y="1714532"/>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4" name="Google Shape;1801;p176">
              <a:extLst>
                <a:ext uri="{FF2B5EF4-FFF2-40B4-BE49-F238E27FC236}">
                  <a16:creationId xmlns:a16="http://schemas.microsoft.com/office/drawing/2014/main" id="{9774B5A8-AB28-2642-B0B3-3FFF041843A8}"/>
                </a:ext>
              </a:extLst>
            </p:cNvPr>
            <p:cNvSpPr/>
            <p:nvPr userDrawn="1"/>
          </p:nvSpPr>
          <p:spPr>
            <a:xfrm>
              <a:off x="5957531" y="2052336"/>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5" name="Google Shape;1802;p176">
              <a:extLst>
                <a:ext uri="{FF2B5EF4-FFF2-40B4-BE49-F238E27FC236}">
                  <a16:creationId xmlns:a16="http://schemas.microsoft.com/office/drawing/2014/main" id="{FA4A7F07-6E5D-954B-90AD-8067FA38F032}"/>
                </a:ext>
              </a:extLst>
            </p:cNvPr>
            <p:cNvSpPr/>
            <p:nvPr userDrawn="1"/>
          </p:nvSpPr>
          <p:spPr>
            <a:xfrm>
              <a:off x="4484131" y="2385348"/>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6" name="Google Shape;1803;p176">
              <a:extLst>
                <a:ext uri="{FF2B5EF4-FFF2-40B4-BE49-F238E27FC236}">
                  <a16:creationId xmlns:a16="http://schemas.microsoft.com/office/drawing/2014/main" id="{EFDD6C9F-BFA0-224C-966B-43EA8731B713}"/>
                </a:ext>
              </a:extLst>
            </p:cNvPr>
            <p:cNvSpPr/>
            <p:nvPr userDrawn="1"/>
          </p:nvSpPr>
          <p:spPr>
            <a:xfrm>
              <a:off x="6929016" y="3506569"/>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7" name="Google Shape;1804;p176">
              <a:extLst>
                <a:ext uri="{FF2B5EF4-FFF2-40B4-BE49-F238E27FC236}">
                  <a16:creationId xmlns:a16="http://schemas.microsoft.com/office/drawing/2014/main" id="{755DFAB6-C248-444C-8B5E-ECEC30B2E673}"/>
                </a:ext>
              </a:extLst>
            </p:cNvPr>
            <p:cNvSpPr/>
            <p:nvPr userDrawn="1"/>
          </p:nvSpPr>
          <p:spPr>
            <a:xfrm>
              <a:off x="5580197" y="2736329"/>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8" name="Google Shape;1805;p176">
              <a:extLst>
                <a:ext uri="{FF2B5EF4-FFF2-40B4-BE49-F238E27FC236}">
                  <a16:creationId xmlns:a16="http://schemas.microsoft.com/office/drawing/2014/main" id="{5669997C-0933-DC48-9F4F-E26458817963}"/>
                </a:ext>
              </a:extLst>
            </p:cNvPr>
            <p:cNvSpPr/>
            <p:nvPr userDrawn="1"/>
          </p:nvSpPr>
          <p:spPr>
            <a:xfrm>
              <a:off x="5800608" y="2485970"/>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9" name="Google Shape;1806;p176">
              <a:extLst>
                <a:ext uri="{FF2B5EF4-FFF2-40B4-BE49-F238E27FC236}">
                  <a16:creationId xmlns:a16="http://schemas.microsoft.com/office/drawing/2014/main" id="{1D3E4365-14BB-D944-894F-C84B6096896A}"/>
                </a:ext>
              </a:extLst>
            </p:cNvPr>
            <p:cNvSpPr/>
            <p:nvPr userDrawn="1"/>
          </p:nvSpPr>
          <p:spPr>
            <a:xfrm>
              <a:off x="5315464" y="2539875"/>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0" name="Google Shape;1807;p176">
              <a:extLst>
                <a:ext uri="{FF2B5EF4-FFF2-40B4-BE49-F238E27FC236}">
                  <a16:creationId xmlns:a16="http://schemas.microsoft.com/office/drawing/2014/main" id="{BAB31FA9-56FC-AC49-9A90-52A32BF2A2CE}"/>
                </a:ext>
              </a:extLst>
            </p:cNvPr>
            <p:cNvSpPr/>
            <p:nvPr userDrawn="1"/>
          </p:nvSpPr>
          <p:spPr>
            <a:xfrm>
              <a:off x="4451788" y="1780415"/>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1" name="Google Shape;1808;p176">
              <a:extLst>
                <a:ext uri="{FF2B5EF4-FFF2-40B4-BE49-F238E27FC236}">
                  <a16:creationId xmlns:a16="http://schemas.microsoft.com/office/drawing/2014/main" id="{DE9048DC-9A79-5E40-B53F-DD4911A8EE70}"/>
                </a:ext>
              </a:extLst>
            </p:cNvPr>
            <p:cNvSpPr/>
            <p:nvPr userDrawn="1"/>
          </p:nvSpPr>
          <p:spPr>
            <a:xfrm>
              <a:off x="5441242" y="27908"/>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32" name="Google Shape;1809;p176">
              <a:extLst>
                <a:ext uri="{FF2B5EF4-FFF2-40B4-BE49-F238E27FC236}">
                  <a16:creationId xmlns:a16="http://schemas.microsoft.com/office/drawing/2014/main" id="{DF152F68-623A-EC42-98B6-83A3F733DC17}"/>
                </a:ext>
              </a:extLst>
            </p:cNvPr>
            <p:cNvSpPr/>
            <p:nvPr userDrawn="1"/>
          </p:nvSpPr>
          <p:spPr>
            <a:xfrm>
              <a:off x="7840608" y="4456493"/>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3" name="Google Shape;1810;p176">
              <a:extLst>
                <a:ext uri="{FF2B5EF4-FFF2-40B4-BE49-F238E27FC236}">
                  <a16:creationId xmlns:a16="http://schemas.microsoft.com/office/drawing/2014/main" id="{95E0E38E-E405-8D44-B10E-928FC5309D68}"/>
                </a:ext>
              </a:extLst>
            </p:cNvPr>
            <p:cNvSpPr/>
            <p:nvPr userDrawn="1"/>
          </p:nvSpPr>
          <p:spPr>
            <a:xfrm>
              <a:off x="5438846" y="3376000"/>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4" name="Google Shape;1811;p176">
              <a:extLst>
                <a:ext uri="{FF2B5EF4-FFF2-40B4-BE49-F238E27FC236}">
                  <a16:creationId xmlns:a16="http://schemas.microsoft.com/office/drawing/2014/main" id="{6E19C7DB-4197-6E4B-97CE-875244A901A7}"/>
                </a:ext>
              </a:extLst>
            </p:cNvPr>
            <p:cNvSpPr/>
            <p:nvPr userDrawn="1"/>
          </p:nvSpPr>
          <p:spPr>
            <a:xfrm>
              <a:off x="5683215" y="1949317"/>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5" name="Google Shape;1812;p176">
              <a:extLst>
                <a:ext uri="{FF2B5EF4-FFF2-40B4-BE49-F238E27FC236}">
                  <a16:creationId xmlns:a16="http://schemas.microsoft.com/office/drawing/2014/main" id="{76270B5C-3446-AF41-9FA1-934B507EE055}"/>
                </a:ext>
              </a:extLst>
            </p:cNvPr>
            <p:cNvSpPr/>
            <p:nvPr userDrawn="1"/>
          </p:nvSpPr>
          <p:spPr>
            <a:xfrm>
              <a:off x="5763473" y="1896610"/>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6" name="Google Shape;1813;p176">
              <a:extLst>
                <a:ext uri="{FF2B5EF4-FFF2-40B4-BE49-F238E27FC236}">
                  <a16:creationId xmlns:a16="http://schemas.microsoft.com/office/drawing/2014/main" id="{451746B4-B51D-534A-BE80-F3DF8C9B37DC}"/>
                </a:ext>
              </a:extLst>
            </p:cNvPr>
            <p:cNvSpPr/>
            <p:nvPr userDrawn="1"/>
          </p:nvSpPr>
          <p:spPr>
            <a:xfrm>
              <a:off x="5753890" y="2017597"/>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7" name="Google Shape;1814;p176">
              <a:extLst>
                <a:ext uri="{FF2B5EF4-FFF2-40B4-BE49-F238E27FC236}">
                  <a16:creationId xmlns:a16="http://schemas.microsoft.com/office/drawing/2014/main" id="{0061E279-BC9A-FA49-98F5-C5E4772CA210}"/>
                </a:ext>
              </a:extLst>
            </p:cNvPr>
            <p:cNvSpPr/>
            <p:nvPr userDrawn="1"/>
          </p:nvSpPr>
          <p:spPr>
            <a:xfrm>
              <a:off x="4457777" y="1429435"/>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8" name="Google Shape;1815;p176">
              <a:extLst>
                <a:ext uri="{FF2B5EF4-FFF2-40B4-BE49-F238E27FC236}">
                  <a16:creationId xmlns:a16="http://schemas.microsoft.com/office/drawing/2014/main" id="{4F366022-18C0-4148-8A06-F0852FB6BCE3}"/>
                </a:ext>
              </a:extLst>
            </p:cNvPr>
            <p:cNvSpPr/>
            <p:nvPr userDrawn="1"/>
          </p:nvSpPr>
          <p:spPr>
            <a:xfrm>
              <a:off x="7849952"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9" name="Google Shape;1816;p176">
              <a:extLst>
                <a:ext uri="{FF2B5EF4-FFF2-40B4-BE49-F238E27FC236}">
                  <a16:creationId xmlns:a16="http://schemas.microsoft.com/office/drawing/2014/main" id="{CBFF894C-5AC5-3A4D-B92F-2AAC29B53120}"/>
                </a:ext>
              </a:extLst>
            </p:cNvPr>
            <p:cNvSpPr/>
            <p:nvPr userDrawn="1"/>
          </p:nvSpPr>
          <p:spPr>
            <a:xfrm>
              <a:off x="3187287" y="4888133"/>
              <a:ext cx="670800" cy="254100"/>
            </a:xfrm>
            <a:custGeom>
              <a:avLst/>
              <a:gdLst/>
              <a:ahLst/>
              <a:cxnLst/>
              <a:rect l="l" t="t" r="r" b="b"/>
              <a:pathLst>
                <a:path w="120000" h="120000" extrusionOk="0">
                  <a:moveTo>
                    <a:pt x="120000" y="120000"/>
                  </a:moveTo>
                  <a:lnTo>
                    <a:pt x="72857" y="0"/>
                  </a:lnTo>
                  <a:lnTo>
                    <a:pt x="66642" y="74150"/>
                  </a:lnTo>
                  <a:lnTo>
                    <a:pt x="6214" y="43018"/>
                  </a:lnTo>
                  <a:lnTo>
                    <a:pt x="0" y="120000"/>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0" name="Google Shape;1817;p176">
              <a:extLst>
                <a:ext uri="{FF2B5EF4-FFF2-40B4-BE49-F238E27FC236}">
                  <a16:creationId xmlns:a16="http://schemas.microsoft.com/office/drawing/2014/main" id="{1F3ABAA6-63E2-9447-BC6B-C3E3D4BD459F}"/>
                </a:ext>
              </a:extLst>
            </p:cNvPr>
            <p:cNvSpPr/>
            <p:nvPr userDrawn="1"/>
          </p:nvSpPr>
          <p:spPr>
            <a:xfrm>
              <a:off x="9439129" y="2311407"/>
              <a:ext cx="54000" cy="84000"/>
            </a:xfrm>
            <a:custGeom>
              <a:avLst/>
              <a:gdLst/>
              <a:ahLst/>
              <a:cxnLst/>
              <a:rect l="l" t="t" r="r" b="b"/>
              <a:pathLst>
                <a:path w="120000" h="120000" extrusionOk="0">
                  <a:moveTo>
                    <a:pt x="82666" y="120000"/>
                  </a:moveTo>
                  <a:lnTo>
                    <a:pt x="120000" y="72000"/>
                  </a:lnTo>
                  <a:lnTo>
                    <a:pt x="56000" y="0"/>
                  </a:lnTo>
                  <a:lnTo>
                    <a:pt x="0" y="3428"/>
                  </a:lnTo>
                  <a:lnTo>
                    <a:pt x="2666" y="48000"/>
                  </a:lnTo>
                  <a:lnTo>
                    <a:pt x="8266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1" name="Google Shape;1818;p176">
              <a:extLst>
                <a:ext uri="{FF2B5EF4-FFF2-40B4-BE49-F238E27FC236}">
                  <a16:creationId xmlns:a16="http://schemas.microsoft.com/office/drawing/2014/main" id="{43488C5C-C57E-9D4C-891F-71EB32573A69}"/>
                </a:ext>
              </a:extLst>
            </p:cNvPr>
            <p:cNvSpPr/>
            <p:nvPr userDrawn="1"/>
          </p:nvSpPr>
          <p:spPr>
            <a:xfrm>
              <a:off x="9399990" y="4910893"/>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2" name="Google Shape;1819;p176">
              <a:extLst>
                <a:ext uri="{FF2B5EF4-FFF2-40B4-BE49-F238E27FC236}">
                  <a16:creationId xmlns:a16="http://schemas.microsoft.com/office/drawing/2014/main" id="{B54D0885-AFC2-044F-AFFB-42672864904D}"/>
                </a:ext>
              </a:extLst>
            </p:cNvPr>
            <p:cNvSpPr/>
            <p:nvPr userDrawn="1"/>
          </p:nvSpPr>
          <p:spPr>
            <a:xfrm>
              <a:off x="3030829" y="4828239"/>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3" name="Google Shape;1820;p176">
              <a:extLst>
                <a:ext uri="{FF2B5EF4-FFF2-40B4-BE49-F238E27FC236}">
                  <a16:creationId xmlns:a16="http://schemas.microsoft.com/office/drawing/2014/main" id="{F0B0844A-CE9B-CB47-BD96-8D7CB6A4BE73}"/>
                </a:ext>
              </a:extLst>
            </p:cNvPr>
            <p:cNvCxnSpPr>
              <a:cxnSpLocks/>
            </p:cNvCxnSpPr>
            <p:nvPr userDrawn="1"/>
          </p:nvCxnSpPr>
          <p:spPr>
            <a:xfrm>
              <a:off x="3030829" y="4828239"/>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4" name="Google Shape;1821;p176">
              <a:extLst>
                <a:ext uri="{FF2B5EF4-FFF2-40B4-BE49-F238E27FC236}">
                  <a16:creationId xmlns:a16="http://schemas.microsoft.com/office/drawing/2014/main" id="{E7D5D257-BA8B-1A4D-85FB-187AB410C4E2}"/>
                </a:ext>
              </a:extLst>
            </p:cNvPr>
            <p:cNvSpPr/>
            <p:nvPr userDrawn="1"/>
          </p:nvSpPr>
          <p:spPr>
            <a:xfrm>
              <a:off x="3032684" y="4830307"/>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5" name="Google Shape;1822;p176">
              <a:extLst>
                <a:ext uri="{FF2B5EF4-FFF2-40B4-BE49-F238E27FC236}">
                  <a16:creationId xmlns:a16="http://schemas.microsoft.com/office/drawing/2014/main" id="{3DF2FE10-7C55-E64A-884D-CFE5088269B5}"/>
                </a:ext>
              </a:extLst>
            </p:cNvPr>
            <p:cNvCxnSpPr>
              <a:cxnSpLocks/>
            </p:cNvCxnSpPr>
            <p:nvPr userDrawn="1"/>
          </p:nvCxnSpPr>
          <p:spPr>
            <a:xfrm>
              <a:off x="3032684" y="4830307"/>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6" name="Google Shape;1823;p176">
              <a:extLst>
                <a:ext uri="{FF2B5EF4-FFF2-40B4-BE49-F238E27FC236}">
                  <a16:creationId xmlns:a16="http://schemas.microsoft.com/office/drawing/2014/main" id="{F7B9E593-20A2-7D44-BC3B-FF8183C823A5}"/>
                </a:ext>
              </a:extLst>
            </p:cNvPr>
            <p:cNvSpPr/>
            <p:nvPr userDrawn="1"/>
          </p:nvSpPr>
          <p:spPr>
            <a:xfrm>
              <a:off x="9401845" y="4912961"/>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grpSp>
    </p:spTree>
    <p:extLst>
      <p:ext uri="{BB962C8B-B14F-4D97-AF65-F5344CB8AC3E}">
        <p14:creationId xmlns:p14="http://schemas.microsoft.com/office/powerpoint/2010/main" val="1794525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White template">
    <p:spTree>
      <p:nvGrpSpPr>
        <p:cNvPr id="1" name=""/>
        <p:cNvGrpSpPr/>
        <p:nvPr/>
      </p:nvGrpSpPr>
      <p:grpSpPr>
        <a:xfrm>
          <a:off x="0" y="0"/>
          <a:ext cx="0" cy="0"/>
          <a:chOff x="0" y="0"/>
          <a:chExt cx="0" cy="0"/>
        </a:xfrm>
      </p:grpSpPr>
      <p:pic>
        <p:nvPicPr>
          <p:cNvPr id="3" name="Google Shape;363;p40">
            <a:extLst>
              <a:ext uri="{FF2B5EF4-FFF2-40B4-BE49-F238E27FC236}">
                <a16:creationId xmlns:a16="http://schemas.microsoft.com/office/drawing/2014/main" id="{CD4A0204-2F20-5F4D-821C-2D8430A924EC}"/>
              </a:ext>
            </a:extLst>
          </p:cNvPr>
          <p:cNvPicPr preferRelativeResize="0"/>
          <p:nvPr userDrawn="1"/>
        </p:nvPicPr>
        <p:blipFill rotWithShape="1">
          <a:blip r:embed="rId2">
            <a:alphaModFix/>
          </a:blip>
          <a:srcRect b="28140"/>
          <a:stretch/>
        </p:blipFill>
        <p:spPr>
          <a:xfrm>
            <a:off x="0" y="2816942"/>
            <a:ext cx="2869634" cy="4041058"/>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7" name="Picture 6">
            <a:extLst>
              <a:ext uri="{FF2B5EF4-FFF2-40B4-BE49-F238E27FC236}">
                <a16:creationId xmlns:a16="http://schemas.microsoft.com/office/drawing/2014/main" id="{1DBF0A82-7F47-EE4C-8DF7-9689342CB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472926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5731BB5-99D4-1442-A3E9-01DEB8722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1625" y="1923426"/>
            <a:ext cx="8765361" cy="4934573"/>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13" name="Text Placeholder 3">
            <a:extLst>
              <a:ext uri="{FF2B5EF4-FFF2-40B4-BE49-F238E27FC236}">
                <a16:creationId xmlns:a16="http://schemas.microsoft.com/office/drawing/2014/main" id="{084D7847-093C-5C4E-B678-4F890FFF7A8A}"/>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4" name="Text Placeholder 3">
            <a:extLst>
              <a:ext uri="{FF2B5EF4-FFF2-40B4-BE49-F238E27FC236}">
                <a16:creationId xmlns:a16="http://schemas.microsoft.com/office/drawing/2014/main" id="{EE31BB5D-16CA-3047-860D-D58D05469E6A}"/>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049160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White template">
    <p:spTree>
      <p:nvGrpSpPr>
        <p:cNvPr id="1" name=""/>
        <p:cNvGrpSpPr/>
        <p:nvPr/>
      </p:nvGrpSpPr>
      <p:grpSpPr>
        <a:xfrm>
          <a:off x="0" y="0"/>
          <a:ext cx="0" cy="0"/>
          <a:chOff x="0" y="0"/>
          <a:chExt cx="0" cy="0"/>
        </a:xfrm>
      </p:grpSpPr>
      <p:pic>
        <p:nvPicPr>
          <p:cNvPr id="5" name="Google Shape;387;p44">
            <a:extLst>
              <a:ext uri="{FF2B5EF4-FFF2-40B4-BE49-F238E27FC236}">
                <a16:creationId xmlns:a16="http://schemas.microsoft.com/office/drawing/2014/main" id="{920E097E-6137-2F42-9994-490DF92D6D3D}"/>
              </a:ext>
            </a:extLst>
          </p:cNvPr>
          <p:cNvPicPr preferRelativeResize="0"/>
          <p:nvPr userDrawn="1"/>
        </p:nvPicPr>
        <p:blipFill rotWithShape="1">
          <a:blip r:embed="rId2">
            <a:alphaModFix/>
          </a:blip>
          <a:srcRect t="9" b="9"/>
          <a:stretch/>
        </p:blipFill>
        <p:spPr>
          <a:xfrm>
            <a:off x="9322366" y="1520153"/>
            <a:ext cx="2869633" cy="5337847"/>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3" name="Text Placeholder 3">
            <a:extLst>
              <a:ext uri="{FF2B5EF4-FFF2-40B4-BE49-F238E27FC236}">
                <a16:creationId xmlns:a16="http://schemas.microsoft.com/office/drawing/2014/main" id="{4C212276-1529-DD4C-B504-1A61EFA9AB68}"/>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D727395C-164B-F04E-A1CA-FA063FAEDE60}"/>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3861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909717-3A0F-2743-914D-1F6861E54F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3472" y="3429000"/>
            <a:ext cx="3408528" cy="3429000"/>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5" name="Text Placeholder 3">
            <a:extLst>
              <a:ext uri="{FF2B5EF4-FFF2-40B4-BE49-F238E27FC236}">
                <a16:creationId xmlns:a16="http://schemas.microsoft.com/office/drawing/2014/main" id="{C169DBFE-1C75-B24F-9A6E-ED13EAC3BCF1}"/>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6" name="Text Placeholder 3">
            <a:extLst>
              <a:ext uri="{FF2B5EF4-FFF2-40B4-BE49-F238E27FC236}">
                <a16:creationId xmlns:a16="http://schemas.microsoft.com/office/drawing/2014/main" id="{CAFE67E0-D21C-1349-A923-13E54D29E057}"/>
              </a:ext>
            </a:extLst>
          </p:cNvPr>
          <p:cNvSpPr>
            <a:spLocks noGrp="1"/>
          </p:cNvSpPr>
          <p:nvPr>
            <p:ph type="body" sz="quarter" idx="11"/>
          </p:nvPr>
        </p:nvSpPr>
        <p:spPr>
          <a:xfrm>
            <a:off x="4896000" y="4531611"/>
            <a:ext cx="3503177" cy="249299"/>
          </a:xfrm>
        </p:spPr>
        <p:txBody>
          <a:bodyPr wrap="square"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4236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637D7535-CEDB-6E47-9DF3-3391B08FA079}"/>
              </a:ext>
            </a:extLst>
          </p:cNvPr>
          <p:cNvGrpSpPr/>
          <p:nvPr userDrawn="1"/>
        </p:nvGrpSpPr>
        <p:grpSpPr>
          <a:xfrm>
            <a:off x="9713199" y="3174089"/>
            <a:ext cx="2478801" cy="509822"/>
            <a:chOff x="8652385" y="3065286"/>
            <a:chExt cx="3539615" cy="728002"/>
          </a:xfrm>
        </p:grpSpPr>
        <p:sp>
          <p:nvSpPr>
            <p:cNvPr id="2" name="Oval 1">
              <a:extLst>
                <a:ext uri="{FF2B5EF4-FFF2-40B4-BE49-F238E27FC236}">
                  <a16:creationId xmlns:a16="http://schemas.microsoft.com/office/drawing/2014/main" id="{FD7E8B6F-8A2E-ED49-9947-9832E7B1351F}"/>
                </a:ext>
              </a:extLst>
            </p:cNvPr>
            <p:cNvSpPr/>
            <p:nvPr userDrawn="1"/>
          </p:nvSpPr>
          <p:spPr>
            <a:xfrm>
              <a:off x="8652385" y="3065286"/>
              <a:ext cx="707923" cy="7079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087E35-947C-0D40-9C00-850E8AA009E6}"/>
                </a:ext>
              </a:extLst>
            </p:cNvPr>
            <p:cNvSpPr/>
            <p:nvPr userDrawn="1"/>
          </p:nvSpPr>
          <p:spPr>
            <a:xfrm>
              <a:off x="9360308" y="3065286"/>
              <a:ext cx="707923" cy="7079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BE91DE-21C6-4C43-87C3-8976D925CC2A}"/>
                </a:ext>
              </a:extLst>
            </p:cNvPr>
            <p:cNvSpPr/>
            <p:nvPr userDrawn="1"/>
          </p:nvSpPr>
          <p:spPr>
            <a:xfrm>
              <a:off x="10068231" y="3072788"/>
              <a:ext cx="707923" cy="707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B9084B0-9DB1-0642-BAE8-2EBD282AB7FB}"/>
                </a:ext>
              </a:extLst>
            </p:cNvPr>
            <p:cNvSpPr/>
            <p:nvPr userDrawn="1"/>
          </p:nvSpPr>
          <p:spPr>
            <a:xfrm>
              <a:off x="10776154" y="3085365"/>
              <a:ext cx="707923" cy="707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5CCBC8-B053-594B-B221-95F0430B03A1}"/>
                </a:ext>
              </a:extLst>
            </p:cNvPr>
            <p:cNvSpPr/>
            <p:nvPr userDrawn="1"/>
          </p:nvSpPr>
          <p:spPr>
            <a:xfrm>
              <a:off x="11484077" y="3072788"/>
              <a:ext cx="707923" cy="7079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BB469616-4295-704F-ACC5-50F2BEEB19CB}"/>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74812376-7E59-4044-AD8D-1AFAA28D58CD}"/>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97391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4" name="Group 3">
            <a:extLst>
              <a:ext uri="{FF2B5EF4-FFF2-40B4-BE49-F238E27FC236}">
                <a16:creationId xmlns:a16="http://schemas.microsoft.com/office/drawing/2014/main" id="{BA426DD7-39DD-F14A-8EA1-055311D7CE99}"/>
              </a:ext>
            </a:extLst>
          </p:cNvPr>
          <p:cNvGrpSpPr/>
          <p:nvPr userDrawn="1"/>
        </p:nvGrpSpPr>
        <p:grpSpPr>
          <a:xfrm>
            <a:off x="9571703" y="2150680"/>
            <a:ext cx="3868883" cy="2556637"/>
            <a:chOff x="5122690" y="-20724"/>
            <a:chExt cx="10421309" cy="6886614"/>
          </a:xfrm>
        </p:grpSpPr>
        <p:sp>
          <p:nvSpPr>
            <p:cNvPr id="15" name="Chord 14">
              <a:extLst>
                <a:ext uri="{FF2B5EF4-FFF2-40B4-BE49-F238E27FC236}">
                  <a16:creationId xmlns:a16="http://schemas.microsoft.com/office/drawing/2014/main" id="{529D689F-3FDD-3545-83AB-C7977BECBA5B}"/>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ord 15">
              <a:extLst>
                <a:ext uri="{FF2B5EF4-FFF2-40B4-BE49-F238E27FC236}">
                  <a16:creationId xmlns:a16="http://schemas.microsoft.com/office/drawing/2014/main" id="{8714907F-37C8-8F4C-8621-F3DB223F9617}"/>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4617BBDB-D6DF-FF4C-8898-3D902EF6AD21}"/>
              </a:ext>
            </a:extLst>
          </p:cNvPr>
          <p:cNvSpPr>
            <a:spLocks noGrp="1"/>
          </p:cNvSpPr>
          <p:nvPr>
            <p:ph type="body" sz="quarter" idx="10"/>
          </p:nvPr>
        </p:nvSpPr>
        <p:spPr>
          <a:xfrm>
            <a:off x="4896000" y="1770063"/>
            <a:ext cx="4738330"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F1C18085-EC14-F941-A390-7A690B06E5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694061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F51E5-2BDC-E741-A8C1-30919322B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76400" y="3135634"/>
            <a:ext cx="6612096" cy="3722365"/>
          </a:xfrm>
          <a:prstGeom prst="rect">
            <a:avLst/>
          </a:prstGeom>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E262A5CD-304D-4E40-8D76-844DAEB97196}"/>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3" name="Text Placeholder 3">
            <a:extLst>
              <a:ext uri="{FF2B5EF4-FFF2-40B4-BE49-F238E27FC236}">
                <a16:creationId xmlns:a16="http://schemas.microsoft.com/office/drawing/2014/main" id="{F8532AD8-9F46-404B-96DC-C52C9FED81C4}"/>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434557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Blank White template">
    <p:spTree>
      <p:nvGrpSpPr>
        <p:cNvPr id="1" name=""/>
        <p:cNvGrpSpPr/>
        <p:nvPr/>
      </p:nvGrpSpPr>
      <p:grpSpPr>
        <a:xfrm>
          <a:off x="0" y="0"/>
          <a:ext cx="0" cy="0"/>
          <a:chOff x="0" y="0"/>
          <a:chExt cx="0" cy="0"/>
        </a:xfrm>
      </p:grpSpPr>
      <p:pic>
        <p:nvPicPr>
          <p:cNvPr id="12" name="Google Shape;422;p49">
            <a:extLst>
              <a:ext uri="{FF2B5EF4-FFF2-40B4-BE49-F238E27FC236}">
                <a16:creationId xmlns:a16="http://schemas.microsoft.com/office/drawing/2014/main" id="{D9501E13-14FE-D048-BBD1-BF53F42975D6}"/>
              </a:ext>
            </a:extLst>
          </p:cNvPr>
          <p:cNvPicPr preferRelativeResize="0"/>
          <p:nvPr userDrawn="1"/>
        </p:nvPicPr>
        <p:blipFill rotWithShape="1">
          <a:blip r:embed="rId2">
            <a:alphaModFix/>
          </a:blip>
          <a:srcRect t="19" b="19"/>
          <a:stretch/>
        </p:blipFill>
        <p:spPr>
          <a:xfrm>
            <a:off x="9910916" y="3138504"/>
            <a:ext cx="2281084" cy="3719496"/>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B12099E9-0342-8340-8B7E-9F53DA4D664E}"/>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380E3BE3-0DA0-FD41-A4AC-07BB880FF0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43746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2192000"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7F48AFD-6980-1341-9EBE-EB20EE2FB9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8357" y="1805923"/>
            <a:ext cx="2964660" cy="2964660"/>
          </a:xfrm>
          <a:prstGeom prst="rect">
            <a:avLst/>
          </a:prstGeom>
        </p:spPr>
      </p:pic>
      <p:sp>
        <p:nvSpPr>
          <p:cNvPr id="12" name="Text Placeholder 11">
            <a:extLst>
              <a:ext uri="{FF2B5EF4-FFF2-40B4-BE49-F238E27FC236}">
                <a16:creationId xmlns:a16="http://schemas.microsoft.com/office/drawing/2014/main" id="{D4C41C25-2A9C-5E4F-9E3F-166156410D8C}"/>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794027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0" indent="0">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210175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0" y="0"/>
            <a:ext cx="6858000" cy="6858001"/>
            <a:chOff x="8763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8763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373938" y="441325"/>
            <a:ext cx="4302124" cy="5724525"/>
          </a:xfrm>
          <a:noFill/>
          <a:ln>
            <a:noFill/>
          </a:ln>
        </p:spPr>
        <p:txBody>
          <a:bodyPr anchor="ctr">
            <a:noAutofit/>
          </a:bodyPr>
          <a:lstStyle>
            <a:lvl1pPr marL="0" indent="0">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8" name="Picture 7">
            <a:extLst>
              <a:ext uri="{FF2B5EF4-FFF2-40B4-BE49-F238E27FC236}">
                <a16:creationId xmlns:a16="http://schemas.microsoft.com/office/drawing/2014/main" id="{9E0F3719-7ADB-394C-A980-D29B1129FA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2315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6088356"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6" y="441325"/>
            <a:ext cx="2748766" cy="5724525"/>
          </a:xfrm>
          <a:ln>
            <a:noFill/>
          </a:ln>
        </p:spPr>
        <p:txBody>
          <a:bodyPr anchor="ctr">
            <a:noAutofit/>
          </a:bodyPr>
          <a:lstStyle>
            <a:lvl1pPr marL="0" indent="0" algn="r">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28627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rot="10800000">
            <a:off x="-2697113"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5">
            <a:extLst>
              <a:ext uri="{FF2B5EF4-FFF2-40B4-BE49-F238E27FC236}">
                <a16:creationId xmlns:a16="http://schemas.microsoft.com/office/drawing/2014/main" id="{939514B9-2255-4E42-BC65-6697BA64CC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1" name="Picture 10">
            <a:extLst>
              <a:ext uri="{FF2B5EF4-FFF2-40B4-BE49-F238E27FC236}">
                <a16:creationId xmlns:a16="http://schemas.microsoft.com/office/drawing/2014/main" id="{DC65A341-6AC3-1042-913E-D7BA6C281A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888382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5343009" y="-18001"/>
            <a:ext cx="6848991" cy="6885002"/>
            <a:chOff x="876750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13320000">
              <a:off x="876750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0" name="Title 1">
            <a:extLst>
              <a:ext uri="{FF2B5EF4-FFF2-40B4-BE49-F238E27FC236}">
                <a16:creationId xmlns:a16="http://schemas.microsoft.com/office/drawing/2014/main" id="{7128B9B9-ADDA-B44B-9F2C-F072424AA502}"/>
              </a:ext>
            </a:extLst>
          </p:cNvPr>
          <p:cNvSpPr>
            <a:spLocks noGrp="1"/>
          </p:cNvSpPr>
          <p:nvPr>
            <p:ph type="title"/>
          </p:nvPr>
        </p:nvSpPr>
        <p:spPr>
          <a:xfrm>
            <a:off x="515938" y="441325"/>
            <a:ext cx="6334041"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70702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Blank White templa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CC6AE-E0A3-3746-B873-8EBB8FB35CA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04813"/>
            <a:ext cx="6088355" cy="5761037"/>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5" y="423068"/>
            <a:ext cx="2748766" cy="5724525"/>
          </a:xfrm>
          <a:ln>
            <a:noFill/>
          </a:ln>
        </p:spPr>
        <p:txBody>
          <a:bodyPr anchor="ctr">
            <a:noAutofit/>
          </a:bodyPr>
          <a:lstStyle>
            <a:lvl1pPr marL="0" indent="0" algn="l">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10" name="Picture 9">
            <a:extLst>
              <a:ext uri="{FF2B5EF4-FFF2-40B4-BE49-F238E27FC236}">
                <a16:creationId xmlns:a16="http://schemas.microsoft.com/office/drawing/2014/main" id="{DB6DBDD9-996B-0740-92AC-385B1E4B2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60527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Blank White template">
    <p:spTree>
      <p:nvGrpSpPr>
        <p:cNvPr id="1" name=""/>
        <p:cNvGrpSpPr/>
        <p:nvPr/>
      </p:nvGrpSpPr>
      <p:grpSpPr>
        <a:xfrm>
          <a:off x="0" y="0"/>
          <a:ext cx="0" cy="0"/>
          <a:chOff x="0" y="0"/>
          <a:chExt cx="0" cy="0"/>
        </a:xfrm>
      </p:grpSpPr>
      <p:pic>
        <p:nvPicPr>
          <p:cNvPr id="13" name="Google Shape;463;p56">
            <a:extLst>
              <a:ext uri="{FF2B5EF4-FFF2-40B4-BE49-F238E27FC236}">
                <a16:creationId xmlns:a16="http://schemas.microsoft.com/office/drawing/2014/main" id="{7C23F9E6-1806-BD4C-AB5E-02EAFB2AF853}"/>
              </a:ext>
            </a:extLst>
          </p:cNvPr>
          <p:cNvPicPr preferRelativeResize="0"/>
          <p:nvPr userDrawn="1"/>
        </p:nvPicPr>
        <p:blipFill rotWithShape="1">
          <a:blip r:embed="rId2">
            <a:alphaModFix/>
          </a:blip>
          <a:srcRect r="43899"/>
          <a:stretch/>
        </p:blipFill>
        <p:spPr>
          <a:xfrm>
            <a:off x="6493300" y="0"/>
            <a:ext cx="5698700" cy="6858000"/>
          </a:xfrm>
          <a:prstGeom prst="rect">
            <a:avLst/>
          </a:prstGeom>
          <a:noFill/>
          <a:ln>
            <a:noFill/>
          </a:ln>
        </p:spPr>
      </p:pic>
      <p:pic>
        <p:nvPicPr>
          <p:cNvPr id="11" name="Google Shape;464;p56">
            <a:extLst>
              <a:ext uri="{FF2B5EF4-FFF2-40B4-BE49-F238E27FC236}">
                <a16:creationId xmlns:a16="http://schemas.microsoft.com/office/drawing/2014/main" id="{86FBCD78-E41B-9F4C-8455-6A707F71F7DC}"/>
              </a:ext>
            </a:extLst>
          </p:cNvPr>
          <p:cNvPicPr preferRelativeResize="0"/>
          <p:nvPr userDrawn="1"/>
        </p:nvPicPr>
        <p:blipFill>
          <a:blip r:embed="rId3">
            <a:alphaModFix/>
          </a:blip>
          <a:stretch>
            <a:fillRect/>
          </a:stretch>
        </p:blipFill>
        <p:spPr>
          <a:xfrm>
            <a:off x="268111" y="-1"/>
            <a:ext cx="11181347" cy="687120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4" name="Title Placeholder 1">
            <a:extLst>
              <a:ext uri="{FF2B5EF4-FFF2-40B4-BE49-F238E27FC236}">
                <a16:creationId xmlns:a16="http://schemas.microsoft.com/office/drawing/2014/main" id="{E3A8A844-1D3C-1E42-991C-4D5E38E03E86}"/>
              </a:ext>
            </a:extLst>
          </p:cNvPr>
          <p:cNvSpPr>
            <a:spLocks noGrp="1"/>
          </p:cNvSpPr>
          <p:nvPr>
            <p:ph type="title"/>
          </p:nvPr>
        </p:nvSpPr>
        <p:spPr>
          <a:xfrm>
            <a:off x="521506" y="441325"/>
            <a:ext cx="6986199" cy="387798"/>
          </a:xfrm>
          <a:prstGeom prst="rect">
            <a:avLst/>
          </a:prstGeom>
        </p:spPr>
        <p:txBody>
          <a:bodyPr vert="horz" lIns="0" tIns="0" rIns="0" bIns="0" rtlCol="0" anchor="t">
            <a:spAutoFit/>
          </a:bodyPr>
          <a:lstStyle/>
          <a:p>
            <a:r>
              <a:rPr lang="en-US" dirty="0"/>
              <a:t>Click to edit Master title style</a:t>
            </a:r>
          </a:p>
        </p:txBody>
      </p:sp>
      <p:sp>
        <p:nvSpPr>
          <p:cNvPr id="15" name="Text Placeholder 2">
            <a:extLst>
              <a:ext uri="{FF2B5EF4-FFF2-40B4-BE49-F238E27FC236}">
                <a16:creationId xmlns:a16="http://schemas.microsoft.com/office/drawing/2014/main" id="{F2C58B0B-CC1A-994A-81A0-9EAE852FFC32}"/>
              </a:ext>
            </a:extLst>
          </p:cNvPr>
          <p:cNvSpPr>
            <a:spLocks noGrp="1"/>
          </p:cNvSpPr>
          <p:nvPr>
            <p:ph idx="1" hasCustomPrompt="1"/>
          </p:nvPr>
        </p:nvSpPr>
        <p:spPr>
          <a:xfrm>
            <a:off x="521505" y="1220253"/>
            <a:ext cx="698620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367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3">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690095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4">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3925275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sp>
        <p:nvSpPr>
          <p:cNvPr id="3" name="Text Placeholder 2"/>
          <p:cNvSpPr>
            <a:spLocks noGrp="1"/>
          </p:cNvSpPr>
          <p:nvPr>
            <p:ph type="body" idx="1" hasCustomPrompt="1"/>
          </p:nvPr>
        </p:nvSpPr>
        <p:spPr>
          <a:xfrm>
            <a:off x="3182816" y="2901462"/>
            <a:ext cx="6840416" cy="369332"/>
          </a:xfrm>
        </p:spPr>
        <p:txBody>
          <a:bodyPr>
            <a:spAutoFit/>
          </a:bodyPr>
          <a:lstStyle>
            <a:lvl1pPr marL="0" indent="0">
              <a:lnSpc>
                <a:spcPct val="100000"/>
              </a:lnSpc>
              <a:buNone/>
              <a:defRPr sz="24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a:xfrm>
            <a:off x="8927295" y="6291849"/>
            <a:ext cx="2743200" cy="365125"/>
          </a:xfrm>
          <a:prstGeom prst="rect">
            <a:avLst/>
          </a:prstGeom>
        </p:spPr>
        <p:txBody>
          <a:bodyPr/>
          <a:lstStyle/>
          <a:p>
            <a:fld id="{285CF618-68A1-469B-9302-E05059F4D14F}" type="slidenum">
              <a:rPr lang="en-US" smtClean="0"/>
              <a:t>‹#›</a:t>
            </a:fld>
            <a:endParaRPr lang="en-US"/>
          </a:p>
        </p:txBody>
      </p:sp>
      <p:sp>
        <p:nvSpPr>
          <p:cNvPr id="11" name="Chord 10">
            <a:extLst>
              <a:ext uri="{FF2B5EF4-FFF2-40B4-BE49-F238E27FC236}">
                <a16:creationId xmlns:a16="http://schemas.microsoft.com/office/drawing/2014/main" id="{57B81D52-B7EE-3B49-8022-22A30026F562}"/>
              </a:ext>
            </a:extLst>
          </p:cNvPr>
          <p:cNvSpPr/>
          <p:nvPr userDrawn="1"/>
        </p:nvSpPr>
        <p:spPr>
          <a:xfrm rot="13334012">
            <a:off x="-1352804" y="2041473"/>
            <a:ext cx="2775053" cy="2775053"/>
          </a:xfrm>
          <a:prstGeom prst="chord">
            <a:avLst>
              <a:gd name="adj1" fmla="val 2786276"/>
              <a:gd name="adj2" fmla="val 13746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C6D48FE-AF12-504F-96A4-B2579298FD50}"/>
              </a:ext>
            </a:extLst>
          </p:cNvPr>
          <p:cNvSpPr/>
          <p:nvPr userDrawn="1"/>
        </p:nvSpPr>
        <p:spPr>
          <a:xfrm rot="13334012">
            <a:off x="9405955" y="2041474"/>
            <a:ext cx="2775053" cy="2775053"/>
          </a:xfrm>
          <a:prstGeom prst="chord">
            <a:avLst>
              <a:gd name="adj1" fmla="val 2786276"/>
              <a:gd name="adj2" fmla="val 1374604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a16="http://schemas.microsoft.com/office/drawing/2014/main" id="{814D996D-5501-FF41-A983-8E3CF62EF2D9}"/>
              </a:ext>
            </a:extLst>
          </p:cNvPr>
          <p:cNvSpPr/>
          <p:nvPr userDrawn="1"/>
        </p:nvSpPr>
        <p:spPr>
          <a:xfrm rot="13334012">
            <a:off x="48189" y="2041473"/>
            <a:ext cx="2775053" cy="2775053"/>
          </a:xfrm>
          <a:prstGeom prst="chord">
            <a:avLst>
              <a:gd name="adj1" fmla="val 2786276"/>
              <a:gd name="adj2" fmla="val 13746047"/>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89721C0A-1AC3-8C40-AF31-CE2B988D386B}"/>
              </a:ext>
            </a:extLst>
          </p:cNvPr>
          <p:cNvSpPr>
            <a:spLocks noGrp="1"/>
          </p:cNvSpPr>
          <p:nvPr>
            <p:ph type="body" idx="13" hasCustomPrompt="1"/>
          </p:nvPr>
        </p:nvSpPr>
        <p:spPr>
          <a:xfrm>
            <a:off x="3182816" y="4036621"/>
            <a:ext cx="6840416" cy="221599"/>
          </a:xfrm>
        </p:spPr>
        <p:txBody>
          <a:bodyPr>
            <a:sp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0334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34C2646E-91E2-C848-BA08-112BCF787C74}"/>
              </a:ext>
            </a:extLst>
          </p:cNvPr>
          <p:cNvSpPr>
            <a:spLocks noGrp="1"/>
          </p:cNvSpPr>
          <p:nvPr>
            <p:ph type="body" sz="quarter" idx="10"/>
          </p:nvPr>
        </p:nvSpPr>
        <p:spPr>
          <a:xfrm>
            <a:off x="874642" y="441325"/>
            <a:ext cx="4199007" cy="5724525"/>
          </a:xfrm>
        </p:spPr>
        <p:txBody>
          <a:bodyPr anchor="ctr">
            <a:normAutofit/>
          </a:bodyPr>
          <a:lstStyle>
            <a:lvl1pPr marL="0" indent="0">
              <a:buNone/>
              <a:defRPr sz="4800" b="1">
                <a:solidFill>
                  <a:schemeClr val="bg1"/>
                </a:solidFill>
              </a:defRPr>
            </a:lvl1pPr>
          </a:lstStyle>
          <a:p>
            <a:pPr lvl="0"/>
            <a:r>
              <a:rPr lang="en-GB" dirty="0"/>
              <a:t>Click to edit Master text styles</a:t>
            </a:r>
          </a:p>
        </p:txBody>
      </p:sp>
      <p:sp>
        <p:nvSpPr>
          <p:cNvPr id="5" name="Text Placeholder 4">
            <a:extLst>
              <a:ext uri="{FF2B5EF4-FFF2-40B4-BE49-F238E27FC236}">
                <a16:creationId xmlns:a16="http://schemas.microsoft.com/office/drawing/2014/main" id="{67D1F6F4-E991-6F4D-9BDE-BBFB18C85F43}"/>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bg1"/>
                </a:solidFill>
              </a:defRPr>
            </a:lvl1pPr>
            <a:lvl2pPr>
              <a:lnSpc>
                <a:spcPct val="150000"/>
              </a:lnSpc>
              <a:defRPr sz="1800">
                <a:solidFill>
                  <a:schemeClr val="bg1"/>
                </a:solidFill>
              </a:defRPr>
            </a:lvl2pPr>
            <a:lvl3pPr>
              <a:lnSpc>
                <a:spcPct val="150000"/>
              </a:lnSpc>
              <a:defRPr sz="1800">
                <a:solidFill>
                  <a:schemeClr val="bg1"/>
                </a:solidFill>
              </a:defRPr>
            </a:lvl3pPr>
            <a:lvl4pPr>
              <a:lnSpc>
                <a:spcPct val="150000"/>
              </a:lnSpc>
              <a:defRPr sz="1800">
                <a:solidFill>
                  <a:schemeClr val="bg1"/>
                </a:solidFill>
              </a:defRPr>
            </a:lvl4pPr>
            <a:lvl5pPr>
              <a:lnSpc>
                <a:spcPct val="150000"/>
              </a:lnSpc>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6617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
        <p:nvSpPr>
          <p:cNvPr id="5" name="Title Placeholder 1">
            <a:extLst>
              <a:ext uri="{FF2B5EF4-FFF2-40B4-BE49-F238E27FC236}">
                <a16:creationId xmlns:a16="http://schemas.microsoft.com/office/drawing/2014/main" id="{C24940DB-4B43-3C4C-96A1-F39145A92D67}"/>
              </a:ext>
            </a:extLst>
          </p:cNvPr>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7" name="Text Placeholder 2">
            <a:extLst>
              <a:ext uri="{FF2B5EF4-FFF2-40B4-BE49-F238E27FC236}">
                <a16:creationId xmlns:a16="http://schemas.microsoft.com/office/drawing/2014/main" id="{94AAAC00-4C8B-654C-9CC6-C7D00B4C3AB7}"/>
              </a:ext>
            </a:extLst>
          </p:cNvPr>
          <p:cNvSpPr>
            <a:spLocks noGrp="1"/>
          </p:cNvSpPr>
          <p:nvPr>
            <p:ph idx="1" hasCustomPrompt="1"/>
          </p:nvPr>
        </p:nvSpPr>
        <p:spPr>
          <a:xfrm>
            <a:off x="521505" y="1253330"/>
            <a:ext cx="11148990" cy="249299"/>
          </a:xfrm>
          <a:prstGeom prst="rect">
            <a:avLst/>
          </a:prstGeom>
        </p:spPr>
        <p:txBody>
          <a:bodyPr vert="horz" lIns="0" tIns="0" rIns="0" bIns="0" rtlCol="0">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298603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4041314"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2237190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Blank White templa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E02CD-D397-894D-9C6B-634DEBF3D3F4}"/>
              </a:ext>
            </a:extLst>
          </p:cNvPr>
          <p:cNvGrpSpPr/>
          <p:nvPr userDrawn="1"/>
        </p:nvGrpSpPr>
        <p:grpSpPr>
          <a:xfrm>
            <a:off x="-25312" y="-6"/>
            <a:ext cx="12242129" cy="6210580"/>
            <a:chOff x="-25312" y="-6"/>
            <a:chExt cx="12242129" cy="6210580"/>
          </a:xfrm>
        </p:grpSpPr>
        <p:sp>
          <p:nvSpPr>
            <p:cNvPr id="10" name="Rectangle 9">
              <a:extLst>
                <a:ext uri="{FF2B5EF4-FFF2-40B4-BE49-F238E27FC236}">
                  <a16:creationId xmlns:a16="http://schemas.microsoft.com/office/drawing/2014/main" id="{848FA64F-DFE3-B243-BD56-E47C3CB21444}"/>
                </a:ext>
              </a:extLst>
            </p:cNvPr>
            <p:cNvSpPr/>
            <p:nvPr userDrawn="1"/>
          </p:nvSpPr>
          <p:spPr>
            <a:xfrm rot="16200000">
              <a:off x="4515854" y="-4515856"/>
              <a:ext cx="3160298" cy="12191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hord 17">
              <a:extLst>
                <a:ext uri="{FF2B5EF4-FFF2-40B4-BE49-F238E27FC236}">
                  <a16:creationId xmlns:a16="http://schemas.microsoft.com/office/drawing/2014/main" id="{0DE740A7-841E-914F-AC8A-85371284F446}"/>
                </a:ext>
              </a:extLst>
            </p:cNvPr>
            <p:cNvSpPr/>
            <p:nvPr userDrawn="1"/>
          </p:nvSpPr>
          <p:spPr>
            <a:xfrm rot="18720000">
              <a:off x="-13279" y="95837"/>
              <a:ext cx="6102704" cy="6126769"/>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ord 18">
              <a:extLst>
                <a:ext uri="{FF2B5EF4-FFF2-40B4-BE49-F238E27FC236}">
                  <a16:creationId xmlns:a16="http://schemas.microsoft.com/office/drawing/2014/main" id="{5C47690B-05F5-E949-8DE9-710A0160ED68}"/>
                </a:ext>
              </a:extLst>
            </p:cNvPr>
            <p:cNvSpPr/>
            <p:nvPr userDrawn="1"/>
          </p:nvSpPr>
          <p:spPr>
            <a:xfrm rot="7928050">
              <a:off x="6102081" y="75626"/>
              <a:ext cx="6102704" cy="6126769"/>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1093454" y="1351540"/>
            <a:ext cx="4041314" cy="298767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
        <p:nvSpPr>
          <p:cNvPr id="21" name="Text Placeholder 2">
            <a:extLst>
              <a:ext uri="{FF2B5EF4-FFF2-40B4-BE49-F238E27FC236}">
                <a16:creationId xmlns:a16="http://schemas.microsoft.com/office/drawing/2014/main" id="{59876CAF-E716-414A-A3FA-BA215D4B8931}"/>
              </a:ext>
            </a:extLst>
          </p:cNvPr>
          <p:cNvSpPr>
            <a:spLocks noGrp="1"/>
          </p:cNvSpPr>
          <p:nvPr>
            <p:ph idx="1" hasCustomPrompt="1"/>
          </p:nvPr>
        </p:nvSpPr>
        <p:spPr>
          <a:xfrm>
            <a:off x="7347650" y="1889481"/>
            <a:ext cx="3611566" cy="1077218"/>
          </a:xfrm>
          <a:prstGeom prst="rect">
            <a:avLst/>
          </a:prstGeom>
        </p:spPr>
        <p:txBody>
          <a:bodyPr vert="horz" lIns="0" tIns="0" rIns="0" bIns="0" rtlCol="0">
            <a:sp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a:extLst>
              <a:ext uri="{FF2B5EF4-FFF2-40B4-BE49-F238E27FC236}">
                <a16:creationId xmlns:a16="http://schemas.microsoft.com/office/drawing/2014/main" id="{2F00C3F2-8411-7D48-8BC0-F37C5DC1D7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23652" y="4685441"/>
            <a:ext cx="2918124" cy="1216294"/>
          </a:xfrm>
          <a:prstGeom prst="rect">
            <a:avLst/>
          </a:prstGeom>
        </p:spPr>
      </p:pic>
    </p:spTree>
    <p:extLst>
      <p:ext uri="{BB962C8B-B14F-4D97-AF65-F5344CB8AC3E}">
        <p14:creationId xmlns:p14="http://schemas.microsoft.com/office/powerpoint/2010/main" val="3393046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342900" indent="-342900">
              <a:buFont typeface="+mj-lt"/>
              <a:buAutoNum type="arabicPeriod"/>
              <a:defRPr lang="en-GB" b="1" dirty="0" smtClean="0">
                <a:solidFill>
                  <a:schemeClr val="bg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937612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Blank White templa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A90329-0804-CD4E-93CD-ACE2EFD521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240" y="415519"/>
            <a:ext cx="1890360" cy="1890360"/>
          </a:xfrm>
          <a:prstGeom prst="rect">
            <a:avLst/>
          </a:prstGeom>
        </p:spPr>
      </p:pic>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6165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2273784" y="1139124"/>
            <a:ext cx="4557712" cy="886397"/>
          </a:xfrm>
        </p:spPr>
        <p:txBody>
          <a:bodyPr anchor="ctr">
            <a:spAutoFit/>
          </a:bodyPr>
          <a:lstStyle>
            <a:lvl1pPr marL="0" indent="0">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29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Blank White templat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5370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623371" y="1139124"/>
            <a:ext cx="4557712" cy="886397"/>
          </a:xfrm>
        </p:spPr>
        <p:txBody>
          <a:bodyPr anchor="ctr">
            <a:spAutoFit/>
          </a:bodyPr>
          <a:lstStyle>
            <a:lvl1pPr marL="0" indent="0" algn="ctr">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A9E97-DD74-B84D-B449-3D757C522F07}"/>
              </a:ext>
            </a:extLst>
          </p:cNvPr>
          <p:cNvCxnSpPr>
            <a:cxnSpLocks/>
            <a:stCxn id="3" idx="2"/>
            <a:endCxn id="2" idx="0"/>
          </p:cNvCxnSpPr>
          <p:nvPr userDrawn="1"/>
        </p:nvCxnSpPr>
        <p:spPr>
          <a:xfrm>
            <a:off x="2902227" y="2025521"/>
            <a:ext cx="0" cy="793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9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Blank White templ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E63BF2-CA5A-264F-808A-E8223BBD9AC2}"/>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948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2"/>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CACEFDB3-6C18-A24B-8EDD-193D17B0AE83}"/>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10" name="Text Placeholder 4">
            <a:extLst>
              <a:ext uri="{FF2B5EF4-FFF2-40B4-BE49-F238E27FC236}">
                <a16:creationId xmlns:a16="http://schemas.microsoft.com/office/drawing/2014/main" id="{45B72F94-6E66-3845-87DF-98B4A1F1C5E7}"/>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003613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5023471"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D08E0D10-5CE0-9B4A-BDD6-022773F35781}"/>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63696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Blank White templa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2ED5D3-F8AC-514E-B145-348FCEE6BD9C}"/>
              </a:ext>
            </a:extLst>
          </p:cNvPr>
          <p:cNvGrpSpPr/>
          <p:nvPr userDrawn="1"/>
        </p:nvGrpSpPr>
        <p:grpSpPr>
          <a:xfrm>
            <a:off x="1" y="0"/>
            <a:ext cx="9753598" cy="6858001"/>
            <a:chOff x="5334000" y="0"/>
            <a:chExt cx="9753598" cy="6858001"/>
          </a:xfrm>
          <a:solidFill>
            <a:schemeClr val="tx2"/>
          </a:solidFill>
        </p:grpSpPr>
        <p:sp>
          <p:nvSpPr>
            <p:cNvPr id="12" name="Rectangle 11">
              <a:extLst>
                <a:ext uri="{FF2B5EF4-FFF2-40B4-BE49-F238E27FC236}">
                  <a16:creationId xmlns:a16="http://schemas.microsoft.com/office/drawing/2014/main" id="{86ABC878-6B74-9E48-B605-7C61546B4E3B}"/>
                </a:ext>
              </a:extLst>
            </p:cNvPr>
            <p:cNvSpPr/>
            <p:nvPr userDrawn="1"/>
          </p:nvSpPr>
          <p:spPr>
            <a:xfrm>
              <a:off x="8762999" y="0"/>
              <a:ext cx="6324599"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13" name="Oval 12">
              <a:extLst>
                <a:ext uri="{FF2B5EF4-FFF2-40B4-BE49-F238E27FC236}">
                  <a16:creationId xmlns:a16="http://schemas.microsoft.com/office/drawing/2014/main" id="{00EFEEF0-5652-6744-9B98-40BC4F385D7B}"/>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874642" y="441325"/>
            <a:ext cx="4199008"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4329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874642" y="441325"/>
            <a:ext cx="4199008"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tx2"/>
                </a:solidFill>
              </a:defRPr>
            </a:lvl1pPr>
            <a:lvl2pPr>
              <a:lnSpc>
                <a:spcPct val="150000"/>
              </a:lnSpc>
              <a:defRPr sz="1800">
                <a:solidFill>
                  <a:schemeClr val="tx2"/>
                </a:solidFill>
              </a:defRPr>
            </a:lvl2pPr>
            <a:lvl3pPr>
              <a:lnSpc>
                <a:spcPct val="150000"/>
              </a:lnSpc>
              <a:defRPr sz="1800">
                <a:solidFill>
                  <a:schemeClr val="tx2"/>
                </a:solidFill>
              </a:defRPr>
            </a:lvl3pPr>
            <a:lvl4pPr>
              <a:lnSpc>
                <a:spcPct val="150000"/>
              </a:lnSpc>
              <a:defRPr sz="1800">
                <a:solidFill>
                  <a:schemeClr val="tx2"/>
                </a:solidFill>
              </a:defRPr>
            </a:lvl4pPr>
            <a:lvl5pPr>
              <a:lnSpc>
                <a:spcPct val="150000"/>
              </a:lnSpc>
              <a:defRPr sz="1800">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72899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Blank White template">
    <p:spTree>
      <p:nvGrpSpPr>
        <p:cNvPr id="1" name=""/>
        <p:cNvGrpSpPr/>
        <p:nvPr/>
      </p:nvGrpSpPr>
      <p:grpSpPr>
        <a:xfrm>
          <a:off x="0" y="0"/>
          <a:ext cx="0" cy="0"/>
          <a:chOff x="0" y="0"/>
          <a:chExt cx="0" cy="0"/>
        </a:xfrm>
      </p:grpSpPr>
      <p:pic>
        <p:nvPicPr>
          <p:cNvPr id="11" name="Google Shape;569;p70">
            <a:extLst>
              <a:ext uri="{FF2B5EF4-FFF2-40B4-BE49-F238E27FC236}">
                <a16:creationId xmlns:a16="http://schemas.microsoft.com/office/drawing/2014/main" id="{A25CFBBE-A474-2E43-A64D-CE61E5944AF4}"/>
              </a:ext>
            </a:extLst>
          </p:cNvPr>
          <p:cNvPicPr preferRelativeResize="0"/>
          <p:nvPr userDrawn="1"/>
        </p:nvPicPr>
        <p:blipFill rotWithShape="1">
          <a:blip r:embed="rId2">
            <a:alphaModFix/>
          </a:blip>
          <a:srcRect l="9" r="19"/>
          <a:stretch/>
        </p:blipFill>
        <p:spPr>
          <a:xfrm>
            <a:off x="0" y="0"/>
            <a:ext cx="12192000" cy="686105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163339" y="1843570"/>
            <a:ext cx="3512723" cy="3170859"/>
          </a:xfrm>
          <a:ln>
            <a:noFill/>
          </a:ln>
        </p:spPr>
        <p:txBody>
          <a:bodyPr anchor="ctr">
            <a:noAutofit/>
          </a:bodyPr>
          <a:lstStyle>
            <a:lvl1pPr marL="342900" indent="-342900">
              <a:buFont typeface="Arial" panose="020B0604020202020204" pitchFamily="34" charset="0"/>
              <a:buChar char="•"/>
              <a:defRPr lang="en-GB" sz="1400" b="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901148" y="441325"/>
            <a:ext cx="3869635" cy="3945145"/>
          </a:xfrm>
        </p:spPr>
        <p:txBody>
          <a:bodyPr anchor="ctr">
            <a:noAutofit/>
          </a:bodyPr>
          <a:lstStyle>
            <a:lvl1pPr marL="0" indent="0">
              <a:buNone/>
              <a:defRPr sz="4800" b="1">
                <a:solidFill>
                  <a:schemeClr val="tx2"/>
                </a:solidFill>
              </a:defRPr>
            </a:lvl1pPr>
          </a:lstStyle>
          <a:p>
            <a:pPr lvl="0"/>
            <a:r>
              <a:rPr lang="en-GB" dirty="0"/>
              <a:t>Click to edit Master text styles</a:t>
            </a:r>
          </a:p>
        </p:txBody>
      </p:sp>
      <p:pic>
        <p:nvPicPr>
          <p:cNvPr id="12" name="Picture 11">
            <a:extLst>
              <a:ext uri="{FF2B5EF4-FFF2-40B4-BE49-F238E27FC236}">
                <a16:creationId xmlns:a16="http://schemas.microsoft.com/office/drawing/2014/main" id="{CB19F9F2-BC6C-7F4E-BCB7-9C391F9EA3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7670" y="5265594"/>
            <a:ext cx="2789731" cy="822177"/>
          </a:xfrm>
          <a:prstGeom prst="rect">
            <a:avLst/>
          </a:prstGeom>
        </p:spPr>
      </p:pic>
    </p:spTree>
    <p:extLst>
      <p:ext uri="{BB962C8B-B14F-4D97-AF65-F5344CB8AC3E}">
        <p14:creationId xmlns:p14="http://schemas.microsoft.com/office/powerpoint/2010/main" val="3053794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Ques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pic>
        <p:nvPicPr>
          <p:cNvPr id="3" name="Picture 2">
            <a:extLst>
              <a:ext uri="{FF2B5EF4-FFF2-40B4-BE49-F238E27FC236}">
                <a16:creationId xmlns:a16="http://schemas.microsoft.com/office/drawing/2014/main" id="{84E357D2-9B55-6242-BA4F-EE31DDCBC6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3735" y="900000"/>
            <a:ext cx="7904529" cy="4428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200615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Ques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3" name="Picture 2">
            <a:extLst>
              <a:ext uri="{FF2B5EF4-FFF2-40B4-BE49-F238E27FC236}">
                <a16:creationId xmlns:a16="http://schemas.microsoft.com/office/drawing/2014/main" id="{DAE7A387-ED77-A046-A3BA-2EC920B656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3735" y="900000"/>
            <a:ext cx="7904530" cy="4428000"/>
          </a:xfrm>
          <a:prstGeom prst="rect">
            <a:avLst/>
          </a:prstGeom>
        </p:spPr>
      </p:pic>
    </p:spTree>
    <p:extLst>
      <p:ext uri="{BB962C8B-B14F-4D97-AF65-F5344CB8AC3E}">
        <p14:creationId xmlns:p14="http://schemas.microsoft.com/office/powerpoint/2010/main" val="3575062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5" name="Google Shape;1649;p168">
            <a:extLst>
              <a:ext uri="{FF2B5EF4-FFF2-40B4-BE49-F238E27FC236}">
                <a16:creationId xmlns:a16="http://schemas.microsoft.com/office/drawing/2014/main" id="{7E5F7DB0-5239-8E45-8035-AD1CE2FD0785}"/>
              </a:ext>
            </a:extLst>
          </p:cNvPr>
          <p:cNvPicPr preferRelativeResize="0"/>
          <p:nvPr userDrawn="1"/>
        </p:nvPicPr>
        <p:blipFill rotWithShape="1">
          <a:blip r:embed="rId2">
            <a:alphaModFix/>
          </a:blip>
          <a:srcRect b="15725"/>
          <a:stretch/>
        </p:blipFill>
        <p:spPr>
          <a:xfrm>
            <a:off x="0" y="0"/>
            <a:ext cx="12192000" cy="6858000"/>
          </a:xfrm>
          <a:prstGeom prst="rect">
            <a:avLst/>
          </a:prstGeom>
          <a:noFill/>
          <a:ln>
            <a:noFill/>
          </a:ln>
        </p:spPr>
      </p:pic>
      <p:sp>
        <p:nvSpPr>
          <p:cNvPr id="4" name="Slide Number Placeholder 3"/>
          <p:cNvSpPr>
            <a:spLocks noGrp="1"/>
          </p:cNvSpPr>
          <p:nvPr>
            <p:ph type="sldNum" sz="quarter" idx="12"/>
          </p:nvPr>
        </p:nvSpPr>
        <p:spPr>
          <a:xfrm>
            <a:off x="8927295" y="6291849"/>
            <a:ext cx="2743200" cy="365125"/>
          </a:xfrm>
          <a:prstGeom prst="rect">
            <a:avLst/>
          </a:prstGeom>
        </p:spPr>
        <p:txBody>
          <a:bodyPr/>
          <a:lstStyle>
            <a:lvl1pPr>
              <a:defRPr>
                <a:solidFill>
                  <a:schemeClr val="bg1"/>
                </a:solidFill>
              </a:defRPr>
            </a:lvl1pPr>
          </a:lstStyle>
          <a:p>
            <a:fld id="{285CF618-68A1-469B-9302-E05059F4D14F}" type="slidenum">
              <a:rPr lang="en-US" smtClean="0"/>
              <a:pPr/>
              <a:t>‹#›</a:t>
            </a:fld>
            <a:endParaRPr lang="en-US" dirty="0"/>
          </a:p>
        </p:txBody>
      </p:sp>
      <p:sp>
        <p:nvSpPr>
          <p:cNvPr id="6" name="TextBox 5">
            <a:extLst>
              <a:ext uri="{FF2B5EF4-FFF2-40B4-BE49-F238E27FC236}">
                <a16:creationId xmlns:a16="http://schemas.microsoft.com/office/drawing/2014/main" id="{1AFB3F39-D939-E040-AC08-90DA2AE66AF3}"/>
              </a:ext>
            </a:extLst>
          </p:cNvPr>
          <p:cNvSpPr txBox="1"/>
          <p:nvPr userDrawn="1"/>
        </p:nvSpPr>
        <p:spPr>
          <a:xfrm>
            <a:off x="791308" y="703384"/>
            <a:ext cx="4294445" cy="923330"/>
          </a:xfrm>
          <a:prstGeom prst="rect">
            <a:avLst/>
          </a:prstGeom>
          <a:noFill/>
        </p:spPr>
        <p:txBody>
          <a:bodyPr wrap="none" lIns="0" tIns="0" rIns="0" bIns="0" rtlCol="0">
            <a:spAutoFit/>
          </a:bodyPr>
          <a:lstStyle/>
          <a:p>
            <a:r>
              <a:rPr lang="en-US" sz="6000" b="1" dirty="0">
                <a:solidFill>
                  <a:schemeClr val="bg1"/>
                </a:solidFill>
              </a:rPr>
              <a:t>thank </a:t>
            </a:r>
            <a:r>
              <a:rPr lang="en-US" sz="6000" b="1" dirty="0">
                <a:solidFill>
                  <a:schemeClr val="tx2"/>
                </a:solidFill>
              </a:rPr>
              <a:t>you.</a:t>
            </a:r>
          </a:p>
        </p:txBody>
      </p:sp>
      <p:sp>
        <p:nvSpPr>
          <p:cNvPr id="7" name="TextBox 6">
            <a:extLst>
              <a:ext uri="{FF2B5EF4-FFF2-40B4-BE49-F238E27FC236}">
                <a16:creationId xmlns:a16="http://schemas.microsoft.com/office/drawing/2014/main" id="{D19A0025-CD78-964C-8686-24E93A66E0E3}"/>
              </a:ext>
            </a:extLst>
          </p:cNvPr>
          <p:cNvSpPr txBox="1"/>
          <p:nvPr userDrawn="1"/>
        </p:nvSpPr>
        <p:spPr>
          <a:xfrm>
            <a:off x="791307" y="1789386"/>
            <a:ext cx="2213748" cy="307777"/>
          </a:xfrm>
          <a:prstGeom prst="rect">
            <a:avLst/>
          </a:prstGeom>
          <a:noFill/>
        </p:spPr>
        <p:txBody>
          <a:bodyPr wrap="none" lIns="0" tIns="0" rIns="0" bIns="0" rtlCol="0">
            <a:spAutoFit/>
          </a:bodyPr>
          <a:lstStyle/>
          <a:p>
            <a:r>
              <a:rPr lang="en-US" sz="2000" b="1" dirty="0">
                <a:solidFill>
                  <a:schemeClr val="bg1"/>
                </a:solidFill>
              </a:rPr>
              <a:t>#</a:t>
            </a:r>
            <a:r>
              <a:rPr lang="en-US" sz="2000" b="1" dirty="0" err="1">
                <a:solidFill>
                  <a:schemeClr val="bg1"/>
                </a:solidFill>
              </a:rPr>
              <a:t>TechforPeople</a:t>
            </a:r>
            <a:r>
              <a:rPr lang="en-US" sz="2000" b="1" dirty="0">
                <a:solidFill>
                  <a:schemeClr val="bg1"/>
                </a:solidFill>
              </a:rPr>
              <a:t>.</a:t>
            </a:r>
            <a:endParaRPr lang="en-US" sz="2000" b="1" dirty="0">
              <a:solidFill>
                <a:schemeClr val="tx2"/>
              </a:solidFill>
            </a:endParaRPr>
          </a:p>
        </p:txBody>
      </p:sp>
      <p:pic>
        <p:nvPicPr>
          <p:cNvPr id="8" name="Picture 7">
            <a:extLst>
              <a:ext uri="{FF2B5EF4-FFF2-40B4-BE49-F238E27FC236}">
                <a16:creationId xmlns:a16="http://schemas.microsoft.com/office/drawing/2014/main" id="{39061148-3375-164F-A47F-BB4BBDA33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8156" y="5469672"/>
            <a:ext cx="2789731" cy="822177"/>
          </a:xfrm>
          <a:prstGeom prst="rect">
            <a:avLst/>
          </a:prstGeom>
        </p:spPr>
      </p:pic>
    </p:spTree>
    <p:extLst>
      <p:ext uri="{BB962C8B-B14F-4D97-AF65-F5344CB8AC3E}">
        <p14:creationId xmlns:p14="http://schemas.microsoft.com/office/powerpoint/2010/main" val="293088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041314"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5" name="Chord 4">
            <a:extLst>
              <a:ext uri="{FF2B5EF4-FFF2-40B4-BE49-F238E27FC236}">
                <a16:creationId xmlns:a16="http://schemas.microsoft.com/office/drawing/2014/main" id="{7F960EC5-6C43-CC4D-8BE6-9FFFCF1DAAA7}"/>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ord 6">
            <a:extLst>
              <a:ext uri="{FF2B5EF4-FFF2-40B4-BE49-F238E27FC236}">
                <a16:creationId xmlns:a16="http://schemas.microsoft.com/office/drawing/2014/main" id="{25542D4C-B355-1842-A8F7-933F60615A3D}"/>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43034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61306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tx2"/>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16686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Red templa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9167993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1505" y="1253330"/>
            <a:ext cx="1114899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8551A8ED-C922-274D-848F-09F90445686A}"/>
              </a:ext>
            </a:extLst>
          </p:cNvPr>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22" name="Slide Number Placeholder 5">
            <a:extLst>
              <a:ext uri="{FF2B5EF4-FFF2-40B4-BE49-F238E27FC236}">
                <a16:creationId xmlns:a16="http://schemas.microsoft.com/office/drawing/2014/main" id="{E2A690D4-BCB1-BF4C-AB39-2294CE2978A9}"/>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Tree>
    <p:extLst>
      <p:ext uri="{BB962C8B-B14F-4D97-AF65-F5344CB8AC3E}">
        <p14:creationId xmlns:p14="http://schemas.microsoft.com/office/powerpoint/2010/main" val="1872437338"/>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61" r:id="rId3"/>
    <p:sldLayoutId id="2147483680" r:id="rId4"/>
    <p:sldLayoutId id="2147483681" r:id="rId5"/>
    <p:sldLayoutId id="2147483682" r:id="rId6"/>
    <p:sldLayoutId id="2147483662" r:id="rId7"/>
    <p:sldLayoutId id="2147483663" r:id="rId8"/>
    <p:sldLayoutId id="2147483667" r:id="rId9"/>
    <p:sldLayoutId id="2147483668" r:id="rId10"/>
    <p:sldLayoutId id="2147483671" r:id="rId11"/>
    <p:sldLayoutId id="2147483710" r:id="rId12"/>
    <p:sldLayoutId id="2147483672" r:id="rId13"/>
    <p:sldLayoutId id="2147483711" r:id="rId14"/>
    <p:sldLayoutId id="2147483676" r:id="rId15"/>
    <p:sldLayoutId id="2147483673" r:id="rId16"/>
    <p:sldLayoutId id="2147483674" r:id="rId17"/>
    <p:sldLayoutId id="2147483679" r:id="rId18"/>
    <p:sldLayoutId id="2147483678" r:id="rId19"/>
    <p:sldLayoutId id="2147483677" r:id="rId20"/>
    <p:sldLayoutId id="2147483675"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712" r:id="rId33"/>
    <p:sldLayoutId id="2147483694" r:id="rId34"/>
    <p:sldLayoutId id="2147483695" r:id="rId35"/>
    <p:sldLayoutId id="2147483696" r:id="rId36"/>
    <p:sldLayoutId id="2147483697" r:id="rId37"/>
    <p:sldLayoutId id="2147483698" r:id="rId38"/>
    <p:sldLayoutId id="2147483665" r:id="rId39"/>
    <p:sldLayoutId id="2147483699" r:id="rId40"/>
    <p:sldLayoutId id="2147483700" r:id="rId41"/>
    <p:sldLayoutId id="2147483701" r:id="rId42"/>
    <p:sldLayoutId id="2147483704" r:id="rId43"/>
    <p:sldLayoutId id="2147483705" r:id="rId44"/>
    <p:sldLayoutId id="2147483706" r:id="rId45"/>
    <p:sldLayoutId id="2147483707" r:id="rId46"/>
    <p:sldLayoutId id="2147483703" r:id="rId47"/>
    <p:sldLayoutId id="2147483702" r:id="rId48"/>
    <p:sldLayoutId id="2147483708" r:id="rId49"/>
    <p:sldLayoutId id="2147483709" r:id="rId50"/>
    <p:sldLayoutId id="2147483669" r:id="rId51"/>
    <p:sldLayoutId id="2147483670" r:id="rId52"/>
    <p:sldLayoutId id="2147483666" r:id="rId53"/>
  </p:sldLayoutIdLst>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325" userDrawn="1">
          <p15:clr>
            <a:srgbClr val="F26B43"/>
          </p15:clr>
        </p15:guide>
        <p15:guide id="3" orient="horz" pos="3884"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0.xml"/><Relationship Id="rId16" Type="http://schemas.openxmlformats.org/officeDocument/2006/relationships/diagramColors" Target="../diagrams/colors3.xml"/><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projects.wojtekmaj.pl/react-lifecycle-methods-diagra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04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Nouvelles</a:t>
            </a:r>
            <a:r>
              <a:rPr lang="en-US" dirty="0"/>
              <a:t> </a:t>
            </a:r>
            <a:r>
              <a:rPr lang="en-US" dirty="0" err="1"/>
              <a:t>fonctionnalités</a:t>
            </a:r>
            <a:r>
              <a:rPr lang="en-US" dirty="0"/>
              <a:t> </a:t>
            </a:r>
            <a:r>
              <a:rPr lang="en-US" dirty="0" err="1"/>
              <a:t>Javascript</a:t>
            </a:r>
            <a:r>
              <a:rPr lang="en-US" dirty="0"/>
              <a:t> (ES6)</a:t>
            </a:r>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4678204"/>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Module (import, export)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Classes &amp; inheritance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Constants, let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Default arguments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String interpolation</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Property </a:t>
            </a:r>
            <a:r>
              <a:rPr lang="en-US" sz="1600" b="1" dirty="0" err="1"/>
              <a:t>shorthands</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Rest parameter &amp; Spread operators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Object &amp; array </a:t>
            </a:r>
            <a:r>
              <a:rPr lang="en-US" sz="1600" b="1" dirty="0" err="1"/>
              <a:t>destructuring</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Arrow functions (lambda expressions)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Promises</a:t>
            </a:r>
          </a:p>
        </p:txBody>
      </p:sp>
      <p:sp>
        <p:nvSpPr>
          <p:cNvPr id="16" name="TextBox 15">
            <a:extLst>
              <a:ext uri="{FF2B5EF4-FFF2-40B4-BE49-F238E27FC236}">
                <a16:creationId xmlns:a16="http://schemas.microsoft.com/office/drawing/2014/main" id="{0F09CE56-96F6-3545-86D4-E4B72E616D97}"/>
              </a:ext>
            </a:extLst>
          </p:cNvPr>
          <p:cNvSpPr txBox="1"/>
          <p:nvPr/>
        </p:nvSpPr>
        <p:spPr>
          <a:xfrm>
            <a:off x="6738939" y="3022263"/>
            <a:ext cx="5199062" cy="492443"/>
          </a:xfrm>
          <a:prstGeom prst="rect">
            <a:avLst/>
          </a:prstGeom>
          <a:noFill/>
        </p:spPr>
        <p:txBody>
          <a:bodyPr wrap="square" lIns="0" tIns="0" rIns="0" bIns="0" rtlCol="0">
            <a:spAutoFit/>
          </a:bodyPr>
          <a:lstStyle/>
          <a:p>
            <a:pPr>
              <a:buClr>
                <a:schemeClr val="tx2"/>
              </a:buClr>
            </a:pPr>
            <a:r>
              <a:rPr lang="en-US" sz="1600" b="1" dirty="0" err="1"/>
              <a:t>Toutes</a:t>
            </a:r>
            <a:r>
              <a:rPr lang="en-US" sz="1600" b="1" dirty="0"/>
              <a:t> les </a:t>
            </a:r>
            <a:r>
              <a:rPr lang="en-US" sz="1600" b="1" dirty="0" err="1"/>
              <a:t>nouvelles</a:t>
            </a:r>
            <a:r>
              <a:rPr lang="en-US" sz="1600" b="1" dirty="0"/>
              <a:t> </a:t>
            </a:r>
            <a:r>
              <a:rPr lang="en-US" sz="1600" b="1" dirty="0" err="1"/>
              <a:t>fonctionnalités</a:t>
            </a:r>
            <a:r>
              <a:rPr lang="en-US" sz="1600" b="1" dirty="0"/>
              <a:t> sur :</a:t>
            </a:r>
          </a:p>
          <a:p>
            <a:pPr marL="285750" indent="-285750">
              <a:buClr>
                <a:schemeClr val="tx2"/>
              </a:buClr>
              <a:buFont typeface="Wingdings" charset="2"/>
              <a:buChar char="§"/>
            </a:pPr>
            <a:r>
              <a:rPr lang="en-US" sz="1600" i="1" dirty="0"/>
              <a:t>http://es6-features.org</a:t>
            </a:r>
          </a:p>
        </p:txBody>
      </p:sp>
    </p:spTree>
    <p:extLst>
      <p:ext uri="{BB962C8B-B14F-4D97-AF65-F5344CB8AC3E}">
        <p14:creationId xmlns:p14="http://schemas.microsoft.com/office/powerpoint/2010/main" val="153110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err="1"/>
              <a:t>Outils</a:t>
            </a:r>
            <a:r>
              <a:rPr lang="en-US" dirty="0"/>
              <a:t> de </a:t>
            </a:r>
            <a:r>
              <a:rPr lang="en-US" dirty="0" err="1"/>
              <a:t>développement</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3447098"/>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Nodejs (plate-</a:t>
            </a:r>
            <a:r>
              <a:rPr lang="en-US" sz="1600" b="1" dirty="0" err="1"/>
              <a:t>forme</a:t>
            </a:r>
            <a:r>
              <a:rPr lang="en-US" sz="1600" b="1" dirty="0"/>
              <a:t> </a:t>
            </a:r>
            <a:r>
              <a:rPr lang="en-US" sz="1600" b="1" dirty="0" err="1"/>
              <a:t>javascript</a:t>
            </a:r>
            <a:r>
              <a:rPr lang="en-US" sz="1600" b="1" dirty="0"/>
              <a:t> </a:t>
            </a:r>
            <a:r>
              <a:rPr lang="en-US" sz="1600" b="1" dirty="0" err="1"/>
              <a:t>orienté</a:t>
            </a:r>
            <a:r>
              <a:rPr lang="en-US" sz="1600" b="1" dirty="0"/>
              <a:t> </a:t>
            </a:r>
            <a:r>
              <a:rPr lang="en-US" sz="1600" b="1" dirty="0" err="1"/>
              <a:t>serveur</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Create-React-App (</a:t>
            </a:r>
            <a:r>
              <a:rPr lang="en-US" sz="1600" b="1" dirty="0" err="1"/>
              <a:t>outil</a:t>
            </a:r>
            <a:r>
              <a:rPr lang="en-US" sz="1600" b="1" dirty="0"/>
              <a:t> </a:t>
            </a:r>
            <a:r>
              <a:rPr lang="en-US" sz="1600" b="1" dirty="0" err="1"/>
              <a:t>facebook</a:t>
            </a:r>
            <a:r>
              <a:rPr lang="en-US" sz="1600" b="1" dirty="0"/>
              <a:t> </a:t>
            </a:r>
            <a:r>
              <a:rPr lang="en-US" sz="1600" b="1" dirty="0" err="1"/>
              <a:t>incluant</a:t>
            </a:r>
            <a:r>
              <a:rPr lang="en-US" sz="1600" b="1" dirty="0"/>
              <a:t> babel et </a:t>
            </a:r>
            <a:r>
              <a:rPr lang="en-US" sz="1600" b="1" dirty="0" err="1"/>
              <a:t>webpack</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Git</a:t>
            </a:r>
            <a:r>
              <a:rPr lang="en-US" sz="1600" b="1" dirty="0"/>
              <a:t> (pour la </a:t>
            </a:r>
            <a:r>
              <a:rPr lang="en-US" sz="1600" b="1" dirty="0" err="1"/>
              <a:t>gestion</a:t>
            </a:r>
            <a:r>
              <a:rPr lang="en-US" sz="1600" b="1" dirty="0"/>
              <a:t> des packages)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Editeur</a:t>
            </a:r>
            <a:r>
              <a:rPr lang="en-US" sz="1600" b="1" dirty="0"/>
              <a:t> de code (vs code, </a:t>
            </a:r>
            <a:r>
              <a:rPr lang="mr-IN" sz="1600" b="1" dirty="0"/>
              <a:t>…</a:t>
            </a:r>
            <a:r>
              <a:rPr lang="fr-FR" sz="1600" b="1" dirty="0"/>
              <a:t>)</a:t>
            </a:r>
            <a:endParaRPr lang="en-US" sz="1600" b="1" dirty="0"/>
          </a:p>
        </p:txBody>
      </p:sp>
      <p:pic>
        <p:nvPicPr>
          <p:cNvPr id="6" name="Picture 2" descr="RÃ©sultat de recherche d'images pour &quot;nodejs logo&quot;">
            <a:extLst>
              <a:ext uri="{FF2B5EF4-FFF2-40B4-BE49-F238E27FC236}">
                <a16:creationId xmlns:a16="http://schemas.microsoft.com/office/drawing/2014/main" id="{FD3FDAB3-4006-4637-9C23-CB377D4453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5239" y="1171780"/>
            <a:ext cx="1049137" cy="6397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Ã©sultat de recherche d'images pour &quot;create react app logo&quot;">
            <a:extLst>
              <a:ext uri="{FF2B5EF4-FFF2-40B4-BE49-F238E27FC236}">
                <a16:creationId xmlns:a16="http://schemas.microsoft.com/office/drawing/2014/main" id="{ABBE66E1-00E9-453D-A248-5DF0F831E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584" y="2067124"/>
            <a:ext cx="2154874" cy="7332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Ã©sultat de recherche d'images pour &quot;git logo&quot;">
            <a:extLst>
              <a:ext uri="{FF2B5EF4-FFF2-40B4-BE49-F238E27FC236}">
                <a16:creationId xmlns:a16="http://schemas.microsoft.com/office/drawing/2014/main" id="{08C9973F-3853-436B-AC33-77B79C8474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6461" y="3305281"/>
            <a:ext cx="1167121" cy="4877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Ã©sultat de recherche d'images pour &quot;code editor logo&quot;">
            <a:extLst>
              <a:ext uri="{FF2B5EF4-FFF2-40B4-BE49-F238E27FC236}">
                <a16:creationId xmlns:a16="http://schemas.microsoft.com/office/drawing/2014/main" id="{7F559A4A-939C-44CA-AC09-2A957A73C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6461" y="4433146"/>
            <a:ext cx="433347" cy="4333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RÃ©sultat de recherche d'images pour &quot;code editor sublime logo&quot;">
            <a:extLst>
              <a:ext uri="{FF2B5EF4-FFF2-40B4-BE49-F238E27FC236}">
                <a16:creationId xmlns:a16="http://schemas.microsoft.com/office/drawing/2014/main" id="{6CD3336D-8A1C-477F-B13D-7DE4A1D003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4468" y="4321874"/>
            <a:ext cx="605090" cy="6050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RÃ©sultat de recherche d'images pour &quot;atom editor&quot;">
            <a:extLst>
              <a:ext uri="{FF2B5EF4-FFF2-40B4-BE49-F238E27FC236}">
                <a16:creationId xmlns:a16="http://schemas.microsoft.com/office/drawing/2014/main" id="{FF197C24-7F5F-4B07-B923-1749FABDA1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6777" y="4382346"/>
            <a:ext cx="527289" cy="484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avatars1.githubusercontent.com/u/2105791?v=3&amp;s=400">
            <a:extLst>
              <a:ext uri="{FF2B5EF4-FFF2-40B4-BE49-F238E27FC236}">
                <a16:creationId xmlns:a16="http://schemas.microsoft.com/office/drawing/2014/main" id="{3F53AC1B-382A-4F33-9731-4AB84AA1D6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87979" y="2309423"/>
            <a:ext cx="1042357" cy="1042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raw.githubusercontent.com/babel/logo/master/babel.png">
            <a:extLst>
              <a:ext uri="{FF2B5EF4-FFF2-40B4-BE49-F238E27FC236}">
                <a16:creationId xmlns:a16="http://schemas.microsoft.com/office/drawing/2014/main" id="{93466F1C-A3F0-4F7C-A0B3-50E3BEAFCF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56467" y="1648024"/>
            <a:ext cx="1173869" cy="53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07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1723549"/>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le concept </a:t>
            </a:r>
            <a:r>
              <a:rPr lang="en-US" sz="1600" b="1" dirty="0" err="1"/>
              <a:t>clé</a:t>
            </a:r>
            <a:r>
              <a:rPr lang="en-US" sz="1600" b="1" dirty="0"/>
              <a:t> du React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un </a:t>
            </a:r>
            <a:r>
              <a:rPr lang="en-US" sz="1600" b="1" dirty="0" err="1"/>
              <a:t>élément</a:t>
            </a:r>
            <a:r>
              <a:rPr lang="en-US" sz="1600" b="1" dirty="0"/>
              <a:t> UI</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Dans React tout </a:t>
            </a:r>
            <a:r>
              <a:rPr lang="en-US" sz="1600" b="1" dirty="0" err="1"/>
              <a:t>est</a:t>
            </a:r>
            <a:r>
              <a:rPr lang="en-US" sz="1600" b="1" dirty="0"/>
              <a:t> </a:t>
            </a:r>
            <a:r>
              <a:rPr lang="en-US" sz="1600" b="1" dirty="0" err="1"/>
              <a:t>composant</a:t>
            </a:r>
            <a:endParaRPr lang="en-US"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peut</a:t>
            </a:r>
            <a:r>
              <a:rPr lang="en-US" sz="1600" b="1" dirty="0"/>
              <a:t> </a:t>
            </a:r>
            <a:r>
              <a:rPr lang="en-US" sz="1600" b="1" dirty="0" err="1"/>
              <a:t>avoir</a:t>
            </a:r>
            <a:r>
              <a:rPr lang="en-US" sz="1600" b="1" dirty="0"/>
              <a:t> des </a:t>
            </a:r>
            <a:r>
              <a:rPr lang="en-US" sz="1600" b="1" dirty="0" err="1"/>
              <a:t>attributs</a:t>
            </a:r>
            <a:r>
              <a:rPr lang="en-US" sz="1600" b="1" dirty="0"/>
              <a:t> (props)</a:t>
            </a:r>
          </a:p>
        </p:txBody>
      </p:sp>
      <p:sp>
        <p:nvSpPr>
          <p:cNvPr id="4" name="Rectangle 3">
            <a:extLst>
              <a:ext uri="{FF2B5EF4-FFF2-40B4-BE49-F238E27FC236}">
                <a16:creationId xmlns:a16="http://schemas.microsoft.com/office/drawing/2014/main" id="{ADC3890A-9DC6-4935-85EA-D7FA90698462}"/>
              </a:ext>
            </a:extLst>
          </p:cNvPr>
          <p:cNvSpPr/>
          <p:nvPr/>
        </p:nvSpPr>
        <p:spPr>
          <a:xfrm>
            <a:off x="3671711" y="3641202"/>
            <a:ext cx="681597"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div&gt;</a:t>
            </a:r>
            <a:endParaRPr lang="en-US" sz="1400" b="0" dirty="0">
              <a:solidFill>
                <a:srgbClr val="D4D4D4"/>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BE8DCA13-D0BC-49B5-B0D5-B4B8E8A2A131}"/>
              </a:ext>
            </a:extLst>
          </p:cNvPr>
          <p:cNvSpPr/>
          <p:nvPr/>
        </p:nvSpPr>
        <p:spPr>
          <a:xfrm>
            <a:off x="5715001" y="3712423"/>
            <a:ext cx="1286934"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button&gt;</a:t>
            </a:r>
            <a:endParaRPr lang="en-US" sz="14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789D4479-9613-42C8-A54B-50E299FD9353}"/>
              </a:ext>
            </a:extLst>
          </p:cNvPr>
          <p:cNvSpPr/>
          <p:nvPr/>
        </p:nvSpPr>
        <p:spPr>
          <a:xfrm>
            <a:off x="1193698" y="5383648"/>
            <a:ext cx="3464410"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err="1">
                <a:solidFill>
                  <a:srgbClr val="4EC9B0"/>
                </a:solidFill>
                <a:effectLst/>
                <a:latin typeface="Consolas" panose="020B0609020204030204" pitchFamily="49" charset="0"/>
              </a:rPr>
              <a:t>ContactList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datas</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contacts</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808080"/>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98176C5-2394-47AA-9FED-094B7E272838}"/>
              </a:ext>
            </a:extLst>
          </p:cNvPr>
          <p:cNvSpPr/>
          <p:nvPr/>
        </p:nvSpPr>
        <p:spPr>
          <a:xfrm>
            <a:off x="4658108" y="4181446"/>
            <a:ext cx="681597"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ul&gt;</a:t>
            </a:r>
            <a:endParaRPr lang="en-US" sz="1400"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D3E1CA6A-6445-447A-AFFF-7B0485195BF5}"/>
              </a:ext>
            </a:extLst>
          </p:cNvPr>
          <p:cNvSpPr/>
          <p:nvPr/>
        </p:nvSpPr>
        <p:spPr>
          <a:xfrm>
            <a:off x="6398668" y="2821403"/>
            <a:ext cx="880369"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image&gt;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4662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Function Component</a:t>
            </a:r>
          </a:p>
        </p:txBody>
      </p:sp>
      <p:sp>
        <p:nvSpPr>
          <p:cNvPr id="9" name="Rectangle 8">
            <a:extLst>
              <a:ext uri="{FF2B5EF4-FFF2-40B4-BE49-F238E27FC236}">
                <a16:creationId xmlns:a16="http://schemas.microsoft.com/office/drawing/2014/main" id="{688FF206-5152-4947-873C-3E6D4661738D}"/>
              </a:ext>
            </a:extLst>
          </p:cNvPr>
          <p:cNvSpPr/>
          <p:nvPr/>
        </p:nvSpPr>
        <p:spPr>
          <a:xfrm>
            <a:off x="663223" y="1190575"/>
            <a:ext cx="6245577" cy="5078313"/>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IOwnProps</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FunctionComponent</a:t>
            </a:r>
            <a:r>
              <a:rPr lang="en-US" sz="1200" b="0" dirty="0">
                <a:solidFill>
                  <a:srgbClr val="D4D4D4"/>
                </a:solidFill>
                <a:effectLst/>
                <a:highlight>
                  <a:srgbClr val="0000FF"/>
                </a:highlight>
                <a:latin typeface="Consolas" panose="020B0609020204030204" pitchFamily="49" charset="0"/>
              </a:rPr>
              <a:t>&lt;</a:t>
            </a:r>
            <a:r>
              <a:rPr lang="en-US" sz="1200" b="0" dirty="0" err="1">
                <a:solidFill>
                  <a:srgbClr val="4EC9B0"/>
                </a:solidFill>
                <a:effectLst/>
                <a:highlight>
                  <a:srgbClr val="0000FF"/>
                </a:highlight>
                <a:latin typeface="Consolas" panose="020B0609020204030204" pitchFamily="49" charset="0"/>
              </a:rPr>
              <a:t>IOwnProps</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props</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p>
          <a:p>
            <a:r>
              <a:rPr lang="en-US" sz="1200" dirty="0">
                <a:solidFill>
                  <a:srgbClr val="D4D4D4"/>
                </a:solidFill>
                <a:latin typeface="Consolas" panose="020B0609020204030204" pitchFamily="49" charset="0"/>
              </a:rPr>
              <a:t>           </a:t>
            </a:r>
            <a:r>
              <a:rPr lang="en-US" sz="1200" b="0" dirty="0">
                <a:solidFill>
                  <a:srgbClr val="D4D4D4"/>
                </a:solidFill>
                <a:effectLst/>
                <a:latin typeface="Consolas" panose="020B0609020204030204" pitchFamily="49" charset="0"/>
              </a:rPr>
              <a:t>&amp;&amp;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158D2153-0B31-4052-98E3-4881E01DFC0C}"/>
              </a:ext>
            </a:extLst>
          </p:cNvPr>
          <p:cNvSpPr/>
          <p:nvPr/>
        </p:nvSpPr>
        <p:spPr>
          <a:xfrm>
            <a:off x="8657850" y="1347090"/>
            <a:ext cx="2292372" cy="675678"/>
          </a:xfrm>
          <a:prstGeom prst="wedgeRoundRectCallout">
            <a:avLst>
              <a:gd name="adj1" fmla="val -152318"/>
              <a:gd name="adj2" fmla="val 13935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stateless</a:t>
            </a:r>
            <a:r>
              <a:rPr lang="fr-FR" sz="1400" dirty="0">
                <a:solidFill>
                  <a:schemeClr val="bg2">
                    <a:lumMod val="50000"/>
                  </a:schemeClr>
                </a:solidFill>
              </a:rPr>
              <a:t> » component</a:t>
            </a:r>
            <a:endParaRPr lang="en-US" sz="1400" dirty="0">
              <a:solidFill>
                <a:schemeClr val="bg2">
                  <a:lumMod val="50000"/>
                </a:schemeClr>
              </a:solidFill>
            </a:endParaRPr>
          </a:p>
        </p:txBody>
      </p:sp>
      <p:sp>
        <p:nvSpPr>
          <p:cNvPr id="6" name="Speech Bubble: Rectangle with Corners Rounded 5">
            <a:extLst>
              <a:ext uri="{FF2B5EF4-FFF2-40B4-BE49-F238E27FC236}">
                <a16:creationId xmlns:a16="http://schemas.microsoft.com/office/drawing/2014/main" id="{E9C0DBC4-9602-4D2F-A1A3-799A8D4CFCD6}"/>
              </a:ext>
            </a:extLst>
          </p:cNvPr>
          <p:cNvSpPr/>
          <p:nvPr/>
        </p:nvSpPr>
        <p:spPr>
          <a:xfrm>
            <a:off x="8739165" y="3428999"/>
            <a:ext cx="2572301" cy="1617133"/>
          </a:xfrm>
          <a:prstGeom prst="wedgeRoundRectCallout">
            <a:avLst>
              <a:gd name="adj1" fmla="val -207305"/>
              <a:gd name="adj2" fmla="val -9801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generics</a:t>
            </a:r>
            <a:r>
              <a:rPr lang="fr-FR" sz="1400" dirty="0">
                <a:solidFill>
                  <a:schemeClr val="bg2">
                    <a:lumMod val="50000"/>
                  </a:schemeClr>
                </a:solidFill>
              </a:rPr>
              <a:t> »: les génériques permettent de </a:t>
            </a:r>
            <a:r>
              <a:rPr lang="fr-FR" sz="1400" dirty="0" err="1">
                <a:solidFill>
                  <a:schemeClr val="bg2">
                    <a:lumMod val="50000"/>
                  </a:schemeClr>
                </a:solidFill>
              </a:rPr>
              <a:t>paramètrer</a:t>
            </a:r>
            <a:r>
              <a:rPr lang="fr-FR" sz="1400" dirty="0">
                <a:solidFill>
                  <a:schemeClr val="bg2">
                    <a:lumMod val="50000"/>
                  </a:schemeClr>
                </a:solidFill>
              </a:rPr>
              <a:t> les classes et les méthodes</a:t>
            </a:r>
            <a:endParaRPr lang="en-US" sz="1400" dirty="0">
              <a:solidFill>
                <a:schemeClr val="bg2">
                  <a:lumMod val="50000"/>
                </a:schemeClr>
              </a:solidFill>
            </a:endParaRPr>
          </a:p>
        </p:txBody>
      </p:sp>
    </p:spTree>
    <p:extLst>
      <p:ext uri="{BB962C8B-B14F-4D97-AF65-F5344CB8AC3E}">
        <p14:creationId xmlns:p14="http://schemas.microsoft.com/office/powerpoint/2010/main" val="123676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Class Component</a:t>
            </a:r>
          </a:p>
        </p:txBody>
      </p:sp>
      <p:sp>
        <p:nvSpPr>
          <p:cNvPr id="3" name="Rectangle 2">
            <a:extLst>
              <a:ext uri="{FF2B5EF4-FFF2-40B4-BE49-F238E27FC236}">
                <a16:creationId xmlns:a16="http://schemas.microsoft.com/office/drawing/2014/main" id="{1298469A-EC27-4DD0-BCC7-4FF20D5DC171}"/>
              </a:ext>
            </a:extLst>
          </p:cNvPr>
          <p:cNvSpPr/>
          <p:nvPr/>
        </p:nvSpPr>
        <p:spPr>
          <a:xfrm>
            <a:off x="908757" y="1008702"/>
            <a:ext cx="6237110" cy="5447645"/>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IOwnState</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highlight>
                  <a:srgbClr val="0000FF"/>
                </a:highlight>
                <a:latin typeface="Consolas" panose="020B0609020204030204" pitchFamily="49" charset="0"/>
              </a:rPr>
              <a:t>class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ContactList</a:t>
            </a:r>
            <a:r>
              <a:rPr lang="en-US" sz="1200" b="0" dirty="0">
                <a:solidFill>
                  <a:srgbClr val="D4D4D4"/>
                </a:solidFill>
                <a:effectLst/>
                <a:highlight>
                  <a:srgbClr val="0000FF"/>
                </a:highlight>
                <a:latin typeface="Consolas" panose="020B0609020204030204" pitchFamily="49" charset="0"/>
              </a:rPr>
              <a:t> </a:t>
            </a:r>
            <a:r>
              <a:rPr lang="en-US" sz="1200" b="0" dirty="0">
                <a:solidFill>
                  <a:srgbClr val="569CD6"/>
                </a:solidFill>
                <a:effectLst/>
                <a:highlight>
                  <a:srgbClr val="0000FF"/>
                </a:highlight>
                <a:latin typeface="Consolas" panose="020B0609020204030204" pitchFamily="49" charset="0"/>
              </a:rPr>
              <a:t>extends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Component</a:t>
            </a:r>
            <a:r>
              <a:rPr lang="en-US" sz="1200" b="0" dirty="0">
                <a:solidFill>
                  <a:srgbClr val="D4D4D4"/>
                </a:solidFill>
                <a:effectLst/>
                <a:highlight>
                  <a:srgbClr val="0000FF"/>
                </a:highlight>
                <a:latin typeface="Consolas" panose="020B0609020204030204" pitchFamily="49" charset="0"/>
              </a:rPr>
              <a:t>&lt;{}, </a:t>
            </a:r>
            <a:r>
              <a:rPr lang="en-US" sz="1200" b="0" dirty="0" err="1">
                <a:solidFill>
                  <a:srgbClr val="4EC9B0"/>
                </a:solidFill>
                <a:effectLst/>
                <a:highlight>
                  <a:srgbClr val="0000FF"/>
                </a:highlight>
                <a:latin typeface="Consolas" panose="020B0609020204030204" pitchFamily="49" charset="0"/>
              </a:rPr>
              <a:t>IOwnState</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fr-FR" sz="1200" dirty="0">
                <a:solidFill>
                  <a:srgbClr val="D4D4D4"/>
                </a:solidFill>
                <a:latin typeface="Consolas" panose="020B0609020204030204" pitchFamily="49" charset="0"/>
              </a:rPr>
              <a:t> </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constructeur</a:t>
            </a:r>
            <a:r>
              <a:rPr lang="en-US" sz="1200" dirty="0">
                <a:solidFill>
                  <a:srgbClr val="D4D4D4"/>
                </a:solidFill>
                <a:latin typeface="Consolas" panose="020B0609020204030204" pitchFamily="49" charset="0"/>
              </a:rPr>
              <a:t> et initialization state </a:t>
            </a:r>
            <a:r>
              <a:rPr lang="en-US" sz="1200" dirty="0" err="1">
                <a:solidFill>
                  <a:srgbClr val="D4D4D4"/>
                </a:solidFill>
                <a:latin typeface="Consolas" panose="020B0609020204030204" pitchFamily="49" charset="0"/>
              </a:rPr>
              <a:t>ici</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render</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 = </a:t>
            </a:r>
            <a:r>
              <a:rPr lang="en-US" sz="1200" b="0" dirty="0" err="1">
                <a:solidFill>
                  <a:srgbClr val="569CD6"/>
                </a:solidFill>
                <a:effectLst/>
                <a:latin typeface="Consolas" panose="020B0609020204030204" pitchFamily="49" charset="0"/>
              </a:rPr>
              <a:t>this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state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8D444160-FCDA-41E8-970F-1384DD5149A1}"/>
              </a:ext>
            </a:extLst>
          </p:cNvPr>
          <p:cNvSpPr/>
          <p:nvPr/>
        </p:nvSpPr>
        <p:spPr>
          <a:xfrm>
            <a:off x="8657850" y="1347090"/>
            <a:ext cx="2292372" cy="675678"/>
          </a:xfrm>
          <a:prstGeom prst="wedgeRoundRectCallout">
            <a:avLst>
              <a:gd name="adj1" fmla="val -171524"/>
              <a:gd name="adj2" fmla="val 11095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Connue aussi sous le nom de « </a:t>
            </a:r>
            <a:r>
              <a:rPr lang="fr-FR" sz="1400" dirty="0" err="1">
                <a:solidFill>
                  <a:schemeClr val="bg2">
                    <a:lumMod val="50000"/>
                  </a:schemeClr>
                </a:solidFill>
              </a:rPr>
              <a:t>stateful</a:t>
            </a:r>
            <a:r>
              <a:rPr lang="fr-FR" sz="1400" dirty="0">
                <a:solidFill>
                  <a:schemeClr val="bg2">
                    <a:lumMod val="50000"/>
                  </a:schemeClr>
                </a:solidFill>
              </a:rPr>
              <a:t> » component</a:t>
            </a:r>
            <a:endParaRPr lang="en-US" sz="1400" dirty="0">
              <a:solidFill>
                <a:schemeClr val="bg2">
                  <a:lumMod val="50000"/>
                </a:schemeClr>
              </a:solidFill>
            </a:endParaRPr>
          </a:p>
        </p:txBody>
      </p:sp>
    </p:spTree>
    <p:extLst>
      <p:ext uri="{BB962C8B-B14F-4D97-AF65-F5344CB8AC3E}">
        <p14:creationId xmlns:p14="http://schemas.microsoft.com/office/powerpoint/2010/main" val="1525085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a:t>
            </a:r>
            <a:r>
              <a:rPr lang="en-US" dirty="0" err="1"/>
              <a:t>PureComponent</a:t>
            </a:r>
            <a:endParaRPr lang="en-US" dirty="0"/>
          </a:p>
        </p:txBody>
      </p:sp>
      <p:sp>
        <p:nvSpPr>
          <p:cNvPr id="4" name="Rectangle 3">
            <a:extLst>
              <a:ext uri="{FF2B5EF4-FFF2-40B4-BE49-F238E27FC236}">
                <a16:creationId xmlns:a16="http://schemas.microsoft.com/office/drawing/2014/main" id="{83344B24-C1B7-43A1-BE1F-0543026608C9}"/>
              </a:ext>
            </a:extLst>
          </p:cNvPr>
          <p:cNvSpPr/>
          <p:nvPr/>
        </p:nvSpPr>
        <p:spPr>
          <a:xfrm>
            <a:off x="896938" y="1294845"/>
            <a:ext cx="4521730" cy="646331"/>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extends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React</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PureComponent</a:t>
            </a:r>
            <a:r>
              <a:rPr lang="en-US" sz="1200" b="0" dirty="0">
                <a:solidFill>
                  <a:srgbClr val="D4D4D4"/>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F5893947-FD94-4126-9B9A-149E2FE7AFC2}"/>
              </a:ext>
            </a:extLst>
          </p:cNvPr>
          <p:cNvSpPr txBox="1"/>
          <p:nvPr/>
        </p:nvSpPr>
        <p:spPr>
          <a:xfrm>
            <a:off x="896937" y="2802690"/>
            <a:ext cx="8736459" cy="1723549"/>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err="1"/>
              <a:t>React.PureComponent</a:t>
            </a:r>
            <a:r>
              <a:rPr lang="fr-FR" sz="1600" b="1" dirty="0"/>
              <a:t> est similaire à </a:t>
            </a:r>
            <a:r>
              <a:rPr lang="fr-FR" sz="1600" b="1" dirty="0" err="1"/>
              <a:t>React.Component</a:t>
            </a:r>
            <a:endParaRPr lang="fr-FR"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Seule différence: implémente la méthode « </a:t>
            </a:r>
            <a:r>
              <a:rPr lang="fr-FR" sz="1600" b="1" dirty="0" err="1"/>
              <a:t>shoudComponentUpdate</a:t>
            </a:r>
            <a:r>
              <a:rPr lang="fr-FR" sz="1600" b="1" dirty="0"/>
              <a:t>() »</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Réduit le nombre d’opération « </a:t>
            </a:r>
            <a:r>
              <a:rPr lang="fr-FR" sz="1600" b="1" dirty="0" err="1"/>
              <a:t>render</a:t>
            </a:r>
            <a:r>
              <a:rPr lang="fr-FR" sz="1600" b="1" dirty="0"/>
              <a:t>() » dans l’application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Aide à </a:t>
            </a:r>
            <a:r>
              <a:rPr lang="en-US" sz="1600" b="1" dirty="0" err="1"/>
              <a:t>améliorer</a:t>
            </a:r>
            <a:r>
              <a:rPr lang="en-US" sz="1600" b="1" dirty="0"/>
              <a:t> les performances de </a:t>
            </a:r>
            <a:r>
              <a:rPr lang="en-US" sz="1600" b="1" dirty="0" err="1"/>
              <a:t>l’application</a:t>
            </a:r>
            <a:r>
              <a:rPr lang="en-US" sz="1600" b="1" dirty="0"/>
              <a:t> </a:t>
            </a:r>
          </a:p>
        </p:txBody>
      </p:sp>
    </p:spTree>
    <p:extLst>
      <p:ext uri="{BB962C8B-B14F-4D97-AF65-F5344CB8AC3E}">
        <p14:creationId xmlns:p14="http://schemas.microsoft.com/office/powerpoint/2010/main" val="353024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a:t>
            </a:r>
            <a:r>
              <a:rPr lang="en-US" dirty="0" err="1"/>
              <a:t>Utilisation</a:t>
            </a:r>
            <a:endParaRPr lang="en-US" dirty="0"/>
          </a:p>
        </p:txBody>
      </p:sp>
      <p:sp>
        <p:nvSpPr>
          <p:cNvPr id="4" name="Rectangle 3">
            <a:extLst>
              <a:ext uri="{FF2B5EF4-FFF2-40B4-BE49-F238E27FC236}">
                <a16:creationId xmlns:a16="http://schemas.microsoft.com/office/drawing/2014/main" id="{69FDB094-35AE-40D0-B495-B06260676862}"/>
              </a:ext>
            </a:extLst>
          </p:cNvPr>
          <p:cNvSpPr/>
          <p:nvPr/>
        </p:nvSpPr>
        <p:spPr>
          <a:xfrm>
            <a:off x="515937" y="1233311"/>
            <a:ext cx="8616773" cy="5078313"/>
          </a:xfrm>
          <a:prstGeom prst="rect">
            <a:avLst/>
          </a:prstGeom>
          <a:solidFill>
            <a:schemeClr val="accent6">
              <a:lumMod val="10000"/>
            </a:schemeClr>
          </a:solidFill>
        </p:spPr>
        <p:txBody>
          <a:bodyPr wrap="square">
            <a:spAutoFit/>
          </a:bodyPr>
          <a:lstStyle/>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as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React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"react"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 </a:t>
            </a:r>
            <a:r>
              <a:rPr lang="en-US" sz="1200" dirty="0" err="1">
                <a:solidFill>
                  <a:srgbClr val="9CDCFE"/>
                </a:solidFill>
                <a:latin typeface="Consolas" panose="020B0609020204030204" pitchFamily="49" charset="0"/>
              </a:rPr>
              <a:t>IContact</a:t>
            </a:r>
            <a:r>
              <a:rPr lang="en-US" sz="1200" dirty="0">
                <a:solidFill>
                  <a:srgbClr val="D4D4D4"/>
                </a:solidFill>
                <a:latin typeface="Consolas" panose="020B0609020204030204" pitchFamily="49" charset="0"/>
              </a:rPr>
              <a:t> }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"../../models/contact"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contact.list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 COUPPANE"</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"24/07/1975"</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"01/01/2020"</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"helios@mail.me"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Contact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&lt;&gt;</a:t>
            </a:r>
            <a:r>
              <a:rPr lang="en-US" sz="1200" dirty="0">
                <a:solidFill>
                  <a:srgbClr val="808080"/>
                </a:solidFill>
                <a:highlight>
                  <a:srgbClr val="0000FF"/>
                </a:highlight>
                <a:latin typeface="Consolas" panose="020B0609020204030204" pitchFamily="49" charset="0"/>
              </a:rPr>
              <a:t>&lt;</a:t>
            </a:r>
            <a:r>
              <a:rPr lang="en-US" sz="1200" dirty="0" err="1">
                <a:solidFill>
                  <a:srgbClr val="4EC9B0"/>
                </a:solidFill>
                <a:highlight>
                  <a:srgbClr val="0000FF"/>
                </a:highlight>
                <a:latin typeface="Consolas" panose="020B0609020204030204" pitchFamily="49" charset="0"/>
              </a:rPr>
              <a:t>ContactList</a:t>
            </a:r>
            <a:r>
              <a:rPr lang="en-US" sz="1200" dirty="0">
                <a:solidFill>
                  <a:srgbClr val="D4D4D4"/>
                </a:solidFill>
                <a:highlight>
                  <a:srgbClr val="0000FF"/>
                </a:highlight>
                <a:latin typeface="Consolas" panose="020B0609020204030204" pitchFamily="49" charset="0"/>
              </a:rPr>
              <a:t> </a:t>
            </a:r>
            <a:r>
              <a:rPr lang="en-US" sz="1200" dirty="0" err="1">
                <a:solidFill>
                  <a:srgbClr val="9CDCFE"/>
                </a:solidFill>
                <a:highlight>
                  <a:srgbClr val="0000FF"/>
                </a:highlight>
                <a:latin typeface="Consolas" panose="020B0609020204030204" pitchFamily="49" charset="0"/>
              </a:rPr>
              <a:t>datas</a:t>
            </a:r>
            <a:r>
              <a:rPr lang="en-US" sz="1200" dirty="0">
                <a:solidFill>
                  <a:srgbClr val="D4D4D4"/>
                </a:solidFill>
                <a:highlight>
                  <a:srgbClr val="0000FF"/>
                </a:highlight>
                <a:latin typeface="Consolas" panose="020B0609020204030204" pitchFamily="49" charset="0"/>
              </a:rPr>
              <a:t>=</a:t>
            </a:r>
            <a:r>
              <a:rPr lang="en-US" sz="1200" dirty="0">
                <a:solidFill>
                  <a:srgbClr val="569CD6"/>
                </a:solidFill>
                <a:highlight>
                  <a:srgbClr val="0000FF"/>
                </a:highlight>
                <a:latin typeface="Consolas" panose="020B0609020204030204" pitchFamily="49" charset="0"/>
              </a:rPr>
              <a:t>{</a:t>
            </a:r>
            <a:r>
              <a:rPr lang="en-US" sz="1200" dirty="0" err="1">
                <a:solidFill>
                  <a:srgbClr val="569CD6"/>
                </a:solidFill>
                <a:highlight>
                  <a:srgbClr val="0000FF"/>
                </a:highlight>
                <a:latin typeface="Consolas" panose="020B0609020204030204" pitchFamily="49" charset="0"/>
              </a:rPr>
              <a:t>this</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state</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contacts</a:t>
            </a:r>
            <a:r>
              <a:rPr lang="en-US" sz="1200" dirty="0">
                <a:solidFill>
                  <a:srgbClr val="569CD6"/>
                </a:solidFill>
                <a:highlight>
                  <a:srgbClr val="0000FF"/>
                </a:highlight>
                <a:latin typeface="Consolas" panose="020B0609020204030204" pitchFamily="49" charset="0"/>
              </a:rPr>
              <a:t>}</a:t>
            </a:r>
            <a:r>
              <a:rPr lang="en-US" sz="1200" dirty="0">
                <a:solidFill>
                  <a:srgbClr val="D4D4D4"/>
                </a:solidFill>
                <a:highlight>
                  <a:srgbClr val="0000FF"/>
                </a:highlight>
                <a:latin typeface="Consolas" panose="020B0609020204030204" pitchFamily="49" charset="0"/>
              </a:rPr>
              <a:t> </a:t>
            </a:r>
            <a:r>
              <a:rPr lang="en-US" sz="1200" dirty="0">
                <a:solidFill>
                  <a:srgbClr val="808080"/>
                </a:solidFill>
                <a:highlight>
                  <a:srgbClr val="0000FF"/>
                </a:highlight>
                <a:latin typeface="Consolas" panose="020B0609020204030204" pitchFamily="49" charset="0"/>
              </a:rPr>
              <a:t>/&gt;</a:t>
            </a:r>
            <a:r>
              <a:rPr lang="en-US" sz="1200" dirty="0">
                <a:solidFill>
                  <a:srgbClr val="808080"/>
                </a:solidFill>
                <a:latin typeface="Consolas" panose="020B0609020204030204" pitchFamily="49" charset="0"/>
              </a:rPr>
              <a:t>&lt;/&gt;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C586C0"/>
                </a:solidFill>
                <a:latin typeface="Consolas" panose="020B0609020204030204" pitchFamily="49" charset="0"/>
              </a:rPr>
              <a:t>export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default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6" name="Speech Bubble: Rectangle with Corners Rounded 5">
            <a:extLst>
              <a:ext uri="{FF2B5EF4-FFF2-40B4-BE49-F238E27FC236}">
                <a16:creationId xmlns:a16="http://schemas.microsoft.com/office/drawing/2014/main" id="{6259D96D-54EC-4D9B-B71F-0023193D3091}"/>
              </a:ext>
            </a:extLst>
          </p:cNvPr>
          <p:cNvSpPr/>
          <p:nvPr/>
        </p:nvSpPr>
        <p:spPr>
          <a:xfrm>
            <a:off x="9234312" y="1233311"/>
            <a:ext cx="2720622" cy="675678"/>
          </a:xfrm>
          <a:prstGeom prst="wedgeRoundRectCallout">
            <a:avLst>
              <a:gd name="adj1" fmla="val -317783"/>
              <a:gd name="adj2" fmla="val 75866"/>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err="1">
                <a:solidFill>
                  <a:schemeClr val="bg2">
                    <a:lumMod val="50000"/>
                  </a:schemeClr>
                </a:solidFill>
              </a:rPr>
              <a:t>Json</a:t>
            </a:r>
            <a:r>
              <a:rPr lang="fr-FR" sz="1400" dirty="0">
                <a:solidFill>
                  <a:schemeClr val="bg2">
                    <a:lumMod val="50000"/>
                  </a:schemeClr>
                </a:solidFill>
              </a:rPr>
              <a:t> API</a:t>
            </a:r>
            <a:endParaRPr lang="en-US" sz="1400" dirty="0">
              <a:solidFill>
                <a:schemeClr val="bg2">
                  <a:lumMod val="50000"/>
                </a:schemeClr>
              </a:solidFill>
            </a:endParaRPr>
          </a:p>
        </p:txBody>
      </p:sp>
      <p:sp>
        <p:nvSpPr>
          <p:cNvPr id="7" name="Speech Bubble: Rectangle with Corners Rounded 6">
            <a:extLst>
              <a:ext uri="{FF2B5EF4-FFF2-40B4-BE49-F238E27FC236}">
                <a16:creationId xmlns:a16="http://schemas.microsoft.com/office/drawing/2014/main" id="{A9454310-5F82-4DA4-AE00-BBCD6FDC261F}"/>
              </a:ext>
            </a:extLst>
          </p:cNvPr>
          <p:cNvSpPr/>
          <p:nvPr/>
        </p:nvSpPr>
        <p:spPr>
          <a:xfrm>
            <a:off x="9234310" y="3554174"/>
            <a:ext cx="2720623" cy="1520012"/>
          </a:xfrm>
          <a:prstGeom prst="wedgeRoundRectCallout">
            <a:avLst>
              <a:gd name="adj1" fmla="val -282702"/>
              <a:gd name="adj2" fmla="val 1199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Dans le cas d’un appel API </a:t>
            </a:r>
            <a:r>
              <a:rPr lang="fr-FR" sz="1400" dirty="0" err="1">
                <a:solidFill>
                  <a:schemeClr val="bg2">
                    <a:lumMod val="50000"/>
                  </a:schemeClr>
                </a:solidFill>
              </a:rPr>
              <a:t>Rest</a:t>
            </a:r>
            <a:r>
              <a:rPr lang="fr-FR" sz="1400" dirty="0">
                <a:solidFill>
                  <a:schemeClr val="bg2">
                    <a:lumMod val="50000"/>
                  </a:schemeClr>
                </a:solidFill>
              </a:rPr>
              <a:t>, le state sera mise à jour dans la méthode « </a:t>
            </a:r>
            <a:r>
              <a:rPr lang="fr-FR" sz="1400" dirty="0" err="1">
                <a:solidFill>
                  <a:schemeClr val="bg2">
                    <a:lumMod val="50000"/>
                  </a:schemeClr>
                </a:solidFill>
              </a:rPr>
              <a:t>componentDidMount</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F633CE16-AE65-4723-A121-2AF85071D394}"/>
              </a:ext>
            </a:extLst>
          </p:cNvPr>
          <p:cNvSpPr/>
          <p:nvPr/>
        </p:nvSpPr>
        <p:spPr>
          <a:xfrm>
            <a:off x="9234310" y="5286850"/>
            <a:ext cx="2720621" cy="675678"/>
          </a:xfrm>
          <a:prstGeom prst="wedgeRoundRectCallout">
            <a:avLst>
              <a:gd name="adj1" fmla="val -197451"/>
              <a:gd name="adj2" fmla="val -5946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Utilisation du composant avec les </a:t>
            </a:r>
            <a:r>
              <a:rPr lang="fr-FR" sz="1400" dirty="0" err="1">
                <a:solidFill>
                  <a:schemeClr val="bg2">
                    <a:lumMod val="50000"/>
                  </a:schemeClr>
                </a:solidFill>
              </a:rPr>
              <a:t>props</a:t>
            </a:r>
            <a:endParaRPr lang="en-US" sz="1400" dirty="0">
              <a:solidFill>
                <a:schemeClr val="bg2">
                  <a:lumMod val="50000"/>
                </a:schemeClr>
              </a:solidFill>
            </a:endParaRPr>
          </a:p>
        </p:txBody>
      </p:sp>
      <p:sp>
        <p:nvSpPr>
          <p:cNvPr id="9" name="Speech Bubble: Rectangle with Corners Rounded 8">
            <a:extLst>
              <a:ext uri="{FF2B5EF4-FFF2-40B4-BE49-F238E27FC236}">
                <a16:creationId xmlns:a16="http://schemas.microsoft.com/office/drawing/2014/main" id="{257B7BA3-FEA1-4AFA-B0F4-CA430CD8D4AE}"/>
              </a:ext>
            </a:extLst>
          </p:cNvPr>
          <p:cNvSpPr/>
          <p:nvPr/>
        </p:nvSpPr>
        <p:spPr>
          <a:xfrm>
            <a:off x="9234310" y="2072168"/>
            <a:ext cx="2720621" cy="1269343"/>
          </a:xfrm>
          <a:prstGeom prst="wedgeRoundRectCallout">
            <a:avLst>
              <a:gd name="adj1" fmla="val -280439"/>
              <a:gd name="adj2" fmla="val 10220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constructor</a:t>
            </a:r>
            <a:r>
              <a:rPr lang="fr-FR" sz="1400" dirty="0">
                <a:solidFill>
                  <a:schemeClr val="bg2">
                    <a:lumMod val="50000"/>
                  </a:schemeClr>
                </a:solidFill>
              </a:rPr>
              <a:t> » sert à initialiser le state, prends comme paramètre « </a:t>
            </a:r>
            <a:r>
              <a:rPr lang="fr-FR" sz="1400" dirty="0" err="1">
                <a:solidFill>
                  <a:schemeClr val="bg2">
                    <a:lumMod val="50000"/>
                  </a:schemeClr>
                </a:solidFill>
              </a:rPr>
              <a:t>props</a:t>
            </a:r>
            <a:r>
              <a:rPr lang="fr-FR" sz="1400" dirty="0">
                <a:solidFill>
                  <a:schemeClr val="bg2">
                    <a:lumMod val="50000"/>
                  </a:schemeClr>
                </a:solidFill>
              </a:rPr>
              <a:t> » et référence le constructeur parent « super(</a:t>
            </a:r>
            <a:r>
              <a:rPr lang="fr-FR" sz="1400" dirty="0" err="1">
                <a:solidFill>
                  <a:schemeClr val="bg2">
                    <a:lumMod val="50000"/>
                  </a:schemeClr>
                </a:solidFill>
              </a:rPr>
              <a:t>props</a:t>
            </a:r>
            <a:r>
              <a:rPr lang="fr-FR" sz="1400" dirty="0">
                <a:solidFill>
                  <a:schemeClr val="bg2">
                    <a:lumMod val="50000"/>
                  </a:schemeClr>
                </a:solidFill>
              </a:rPr>
              <a:t>) » </a:t>
            </a:r>
            <a:endParaRPr lang="en-US" sz="1400" dirty="0">
              <a:solidFill>
                <a:schemeClr val="bg2">
                  <a:lumMod val="50000"/>
                </a:schemeClr>
              </a:solidFill>
            </a:endParaRPr>
          </a:p>
        </p:txBody>
      </p:sp>
    </p:spTree>
    <p:extLst>
      <p:ext uri="{BB962C8B-B14F-4D97-AF65-F5344CB8AC3E}">
        <p14:creationId xmlns:p14="http://schemas.microsoft.com/office/powerpoint/2010/main" val="52532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JSX</a:t>
            </a:r>
            <a:br>
              <a:rPr lang="en-US" dirty="0"/>
            </a:br>
            <a:endParaRPr lang="en-US" dirty="0"/>
          </a:p>
        </p:txBody>
      </p:sp>
      <p:sp>
        <p:nvSpPr>
          <p:cNvPr id="6" name="Rectangle 5">
            <a:extLst>
              <a:ext uri="{FF2B5EF4-FFF2-40B4-BE49-F238E27FC236}">
                <a16:creationId xmlns:a16="http://schemas.microsoft.com/office/drawing/2014/main" id="{1528F806-F6B0-43F4-840A-72CD16DC2716}"/>
              </a:ext>
            </a:extLst>
          </p:cNvPr>
          <p:cNvSpPr/>
          <p:nvPr/>
        </p:nvSpPr>
        <p:spPr>
          <a:xfrm>
            <a:off x="515938" y="1584604"/>
            <a:ext cx="6088552" cy="369332"/>
          </a:xfrm>
          <a:prstGeom prst="rect">
            <a:avLst/>
          </a:prstGeom>
          <a:solidFill>
            <a:schemeClr val="tx1">
              <a:lumMod val="50000"/>
            </a:schemeClr>
          </a:solidFill>
        </p:spPr>
        <p:txBody>
          <a:bodyPr wrap="square">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world!</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898945DE-183E-4D55-8042-FDD9F9C28E60}"/>
              </a:ext>
            </a:extLst>
          </p:cNvPr>
          <p:cNvSpPr/>
          <p:nvPr/>
        </p:nvSpPr>
        <p:spPr>
          <a:xfrm>
            <a:off x="8172428" y="918112"/>
            <a:ext cx="2292372" cy="675678"/>
          </a:xfrm>
          <a:prstGeom prst="wedgeRoundRectCallout">
            <a:avLst>
              <a:gd name="adj1" fmla="val -118831"/>
              <a:gd name="adj2" fmla="val 7920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Extension syntaxique javascript</a:t>
            </a:r>
            <a:endParaRPr lang="en-US" sz="1400" dirty="0">
              <a:solidFill>
                <a:schemeClr val="bg2">
                  <a:lumMod val="50000"/>
                </a:schemeClr>
              </a:solidFill>
            </a:endParaRPr>
          </a:p>
        </p:txBody>
      </p:sp>
      <p:sp>
        <p:nvSpPr>
          <p:cNvPr id="3" name="Rectangle 2">
            <a:extLst>
              <a:ext uri="{FF2B5EF4-FFF2-40B4-BE49-F238E27FC236}">
                <a16:creationId xmlns:a16="http://schemas.microsoft.com/office/drawing/2014/main" id="{0FAC14F7-4DEC-43F8-9312-40A920084D63}"/>
              </a:ext>
            </a:extLst>
          </p:cNvPr>
          <p:cNvSpPr/>
          <p:nvPr/>
        </p:nvSpPr>
        <p:spPr>
          <a:xfrm>
            <a:off x="508490" y="2146152"/>
            <a:ext cx="6096000" cy="646331"/>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"Coumarane"</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9" name="Speech Bubble: Rectangle with Corners Rounded 8">
            <a:extLst>
              <a:ext uri="{FF2B5EF4-FFF2-40B4-BE49-F238E27FC236}">
                <a16:creationId xmlns:a16="http://schemas.microsoft.com/office/drawing/2014/main" id="{56080ABC-4217-46A7-9F41-EE7634D7FDD9}"/>
              </a:ext>
            </a:extLst>
          </p:cNvPr>
          <p:cNvSpPr/>
          <p:nvPr/>
        </p:nvSpPr>
        <p:spPr>
          <a:xfrm>
            <a:off x="8172427" y="1890762"/>
            <a:ext cx="2292371" cy="675678"/>
          </a:xfrm>
          <a:prstGeom prst="wedgeRoundRectCallout">
            <a:avLst>
              <a:gd name="adj1" fmla="val -119324"/>
              <a:gd name="adj2" fmla="val 3910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Expressions dans JSX</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CC5AC02A-424F-452C-9097-4DC05F33B269}"/>
              </a:ext>
            </a:extLst>
          </p:cNvPr>
          <p:cNvSpPr/>
          <p:nvPr/>
        </p:nvSpPr>
        <p:spPr>
          <a:xfrm>
            <a:off x="515938" y="3033916"/>
            <a:ext cx="6096000" cy="369332"/>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Sum: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1 + 2 + 3 + 4</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BAE106D9-2296-44C1-97C7-99053C4F4A9E}"/>
              </a:ext>
            </a:extLst>
          </p:cNvPr>
          <p:cNvSpPr/>
          <p:nvPr/>
        </p:nvSpPr>
        <p:spPr>
          <a:xfrm>
            <a:off x="8172427" y="2863412"/>
            <a:ext cx="2292371" cy="675678"/>
          </a:xfrm>
          <a:prstGeom prst="wedgeRoundRectCallout">
            <a:avLst>
              <a:gd name="adj1" fmla="val -119816"/>
              <a:gd name="adj2" fmla="val 402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Résultat vaut 10</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6F9A6AD6-4E10-4187-8649-5B0B622DDBBE}"/>
              </a:ext>
            </a:extLst>
          </p:cNvPr>
          <p:cNvSpPr/>
          <p:nvPr/>
        </p:nvSpPr>
        <p:spPr>
          <a:xfrm>
            <a:off x="515938" y="3567114"/>
            <a:ext cx="6096000" cy="1200329"/>
          </a:xfrm>
          <a:prstGeom prst="rect">
            <a:avLst/>
          </a:prstGeom>
          <a:solidFill>
            <a:schemeClr val="accent5">
              <a:lumMod val="10000"/>
            </a:schemeClr>
          </a:solidFill>
        </p:spPr>
        <p:txBody>
          <a:bodyPr>
            <a:spAutoFit/>
          </a:bodyPr>
          <a:lstStyle/>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3" name="Speech Bubble: Rectangle with Corners Rounded 12">
            <a:extLst>
              <a:ext uri="{FF2B5EF4-FFF2-40B4-BE49-F238E27FC236}">
                <a16:creationId xmlns:a16="http://schemas.microsoft.com/office/drawing/2014/main" id="{6CEB074B-35B7-4835-BFD3-8243BE83549B}"/>
              </a:ext>
            </a:extLst>
          </p:cNvPr>
          <p:cNvSpPr/>
          <p:nvPr/>
        </p:nvSpPr>
        <p:spPr>
          <a:xfrm>
            <a:off x="8172427" y="3925684"/>
            <a:ext cx="2292371" cy="675678"/>
          </a:xfrm>
          <a:prstGeom prst="wedgeRoundRectCallout">
            <a:avLst>
              <a:gd name="adj1" fmla="val -119324"/>
              <a:gd name="adj2" fmla="val -1268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Composants d’imbrication </a:t>
            </a:r>
            <a:endParaRPr lang="en-US" sz="1400" dirty="0">
              <a:solidFill>
                <a:schemeClr val="bg2">
                  <a:lumMod val="50000"/>
                </a:schemeClr>
              </a:solidFill>
            </a:endParaRPr>
          </a:p>
        </p:txBody>
      </p:sp>
      <p:sp>
        <p:nvSpPr>
          <p:cNvPr id="14" name="Rectangle 13">
            <a:extLst>
              <a:ext uri="{FF2B5EF4-FFF2-40B4-BE49-F238E27FC236}">
                <a16:creationId xmlns:a16="http://schemas.microsoft.com/office/drawing/2014/main" id="{1E2961D2-F6B9-4723-B7D0-18A5B70E6A85}"/>
              </a:ext>
            </a:extLst>
          </p:cNvPr>
          <p:cNvSpPr/>
          <p:nvPr/>
        </p:nvSpPr>
        <p:spPr>
          <a:xfrm>
            <a:off x="515938" y="4931309"/>
            <a:ext cx="6096000" cy="1477328"/>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false</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&amp;&amp;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5" name="Speech Bubble: Rectangle with Corners Rounded 14">
            <a:extLst>
              <a:ext uri="{FF2B5EF4-FFF2-40B4-BE49-F238E27FC236}">
                <a16:creationId xmlns:a16="http://schemas.microsoft.com/office/drawing/2014/main" id="{6E06CB1F-83D9-424A-AAAE-655D94E60EBF}"/>
              </a:ext>
            </a:extLst>
          </p:cNvPr>
          <p:cNvSpPr/>
          <p:nvPr/>
        </p:nvSpPr>
        <p:spPr>
          <a:xfrm>
            <a:off x="8172427" y="5264210"/>
            <a:ext cx="2292371" cy="675678"/>
          </a:xfrm>
          <a:prstGeom prst="wedgeRoundRectCallout">
            <a:avLst>
              <a:gd name="adj1" fmla="val -118339"/>
              <a:gd name="adj2" fmla="val 68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 . . }: Expressions de condition</a:t>
            </a:r>
            <a:endParaRPr lang="en-US" sz="1400" dirty="0">
              <a:solidFill>
                <a:schemeClr val="bg2">
                  <a:lumMod val="50000"/>
                </a:schemeClr>
              </a:solidFill>
            </a:endParaRPr>
          </a:p>
        </p:txBody>
      </p:sp>
      <p:sp>
        <p:nvSpPr>
          <p:cNvPr id="16" name="Rectangle 15">
            <a:extLst>
              <a:ext uri="{FF2B5EF4-FFF2-40B4-BE49-F238E27FC236}">
                <a16:creationId xmlns:a16="http://schemas.microsoft.com/office/drawing/2014/main" id="{2AF89304-B1F8-45BB-8C2E-8DE22712EB87}"/>
              </a:ext>
            </a:extLst>
          </p:cNvPr>
          <p:cNvSpPr/>
          <p:nvPr/>
        </p:nvSpPr>
        <p:spPr>
          <a:xfrm>
            <a:off x="402696" y="1006612"/>
            <a:ext cx="4161717" cy="369332"/>
          </a:xfrm>
          <a:prstGeom prst="rect">
            <a:avLst/>
          </a:prstGeom>
        </p:spPr>
        <p:txBody>
          <a:bodyPr wrap="none">
            <a:spAutoFit/>
          </a:bodyPr>
          <a:lstStyle/>
          <a:p>
            <a:r>
              <a:rPr lang="en-US" b="1" dirty="0"/>
              <a:t>JSX: </a:t>
            </a:r>
            <a:r>
              <a:rPr lang="en-US" b="1" dirty="0" err="1"/>
              <a:t>Javascript</a:t>
            </a:r>
            <a:r>
              <a:rPr lang="en-US" b="1" dirty="0"/>
              <a:t> Syntax </a:t>
            </a:r>
            <a:r>
              <a:rPr lang="en-US" b="1" dirty="0" err="1"/>
              <a:t>eXtension</a:t>
            </a:r>
            <a:endParaRPr lang="en-US" dirty="0"/>
          </a:p>
        </p:txBody>
      </p:sp>
    </p:spTree>
    <p:extLst>
      <p:ext uri="{BB962C8B-B14F-4D97-AF65-F5344CB8AC3E}">
        <p14:creationId xmlns:p14="http://schemas.microsoft.com/office/powerpoint/2010/main" val="32510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a:t>
            </a:r>
            <a:br>
              <a:rPr lang="en-US" dirty="0"/>
            </a:br>
            <a:endParaRPr lang="en-US" dirty="0"/>
          </a:p>
        </p:txBody>
      </p:sp>
      <p:pic>
        <p:nvPicPr>
          <p:cNvPr id="2050" name="Picture 2" descr="RÃ©sultat de recherche d'images pour &quot;DOm rÃ©elle representation en arbre&quot;">
            <a:extLst>
              <a:ext uri="{FF2B5EF4-FFF2-40B4-BE49-F238E27FC236}">
                <a16:creationId xmlns:a16="http://schemas.microsoft.com/office/drawing/2014/main" id="{B3CF0501-9FCF-4DBC-BE7A-918775EA9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410" y="3522133"/>
            <a:ext cx="7009950" cy="24397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C70B9C-3180-4893-9FA9-C375577A99A4}"/>
              </a:ext>
            </a:extLst>
          </p:cNvPr>
          <p:cNvSpPr/>
          <p:nvPr/>
        </p:nvSpPr>
        <p:spPr>
          <a:xfrm>
            <a:off x="4935538" y="6117948"/>
            <a:ext cx="7009950" cy="307777"/>
          </a:xfrm>
          <a:prstGeom prst="rect">
            <a:avLst/>
          </a:prstGeom>
        </p:spPr>
        <p:txBody>
          <a:bodyPr wrap="square">
            <a:spAutoFit/>
          </a:bodyPr>
          <a:lstStyle/>
          <a:p>
            <a:r>
              <a:rPr lang="en-US" sz="1400" i="1" dirty="0"/>
              <a:t>Source image: https://ensweb.users.info.unicaen.fr/pres/dom-manipulation/</a:t>
            </a:r>
          </a:p>
        </p:txBody>
      </p:sp>
      <p:sp>
        <p:nvSpPr>
          <p:cNvPr id="7" name="TextBox 6">
            <a:extLst>
              <a:ext uri="{FF2B5EF4-FFF2-40B4-BE49-F238E27FC236}">
                <a16:creationId xmlns:a16="http://schemas.microsoft.com/office/drawing/2014/main" id="{A02AD9FD-A8E6-4B93-9B32-E070AD945719}"/>
              </a:ext>
            </a:extLst>
          </p:cNvPr>
          <p:cNvSpPr txBox="1"/>
          <p:nvPr/>
        </p:nvSpPr>
        <p:spPr>
          <a:xfrm>
            <a:off x="515938" y="973971"/>
            <a:ext cx="5199062" cy="1969770"/>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DOM (Document Object Model) :</a:t>
            </a:r>
          </a:p>
          <a:p>
            <a:pPr marL="742950" lvl="1" indent="-285750">
              <a:buClr>
                <a:schemeClr val="tx2"/>
              </a:buClr>
              <a:buFont typeface="Wingdings" charset="2"/>
              <a:buChar char="§"/>
            </a:pPr>
            <a:r>
              <a:rPr lang="en-US" sz="1400" dirty="0" err="1"/>
              <a:t>C’est</a:t>
            </a:r>
            <a:r>
              <a:rPr lang="en-US" sz="1400" dirty="0"/>
              <a:t> </a:t>
            </a:r>
            <a:r>
              <a:rPr lang="en-US" sz="1400" dirty="0" err="1"/>
              <a:t>une</a:t>
            </a:r>
            <a:r>
              <a:rPr lang="en-US" sz="1400" dirty="0"/>
              <a:t> interface de </a:t>
            </a:r>
            <a:r>
              <a:rPr lang="en-US" sz="1400" dirty="0" err="1"/>
              <a:t>programmation</a:t>
            </a:r>
            <a:r>
              <a:rPr lang="en-US" sz="1400" dirty="0"/>
              <a:t> pour les documents HTML, XML, SVG. </a:t>
            </a:r>
          </a:p>
          <a:p>
            <a:pPr marL="742950" lvl="1" indent="-285750">
              <a:buClr>
                <a:schemeClr val="tx2"/>
              </a:buClr>
              <a:buFont typeface="Wingdings" charset="2"/>
              <a:buChar char="§"/>
            </a:pPr>
            <a:r>
              <a:rPr lang="en-US" sz="1400" dirty="0"/>
              <a:t>Language de </a:t>
            </a:r>
            <a:r>
              <a:rPr lang="en-US" sz="1400" dirty="0" err="1"/>
              <a:t>programmation</a:t>
            </a:r>
            <a:r>
              <a:rPr lang="en-US" sz="1400" dirty="0"/>
              <a:t> </a:t>
            </a:r>
            <a:r>
              <a:rPr lang="en-US" sz="1400" dirty="0" err="1"/>
              <a:t>utilisé</a:t>
            </a:r>
            <a:r>
              <a:rPr lang="en-US" sz="1400" dirty="0"/>
              <a:t> </a:t>
            </a:r>
            <a:r>
              <a:rPr lang="en-US" sz="1400" dirty="0" err="1"/>
              <a:t>est</a:t>
            </a:r>
            <a:r>
              <a:rPr lang="en-US" sz="1400" dirty="0"/>
              <a:t> </a:t>
            </a:r>
            <a:r>
              <a:rPr lang="en-US" sz="1400" dirty="0" err="1"/>
              <a:t>Javascript</a:t>
            </a:r>
            <a:endParaRPr lang="en-US" sz="1400" dirty="0"/>
          </a:p>
          <a:p>
            <a:pPr marL="742950" lvl="1" indent="-285750">
              <a:buClr>
                <a:schemeClr val="tx2"/>
              </a:buClr>
              <a:buFont typeface="Wingdings" charset="2"/>
              <a:buChar char="§"/>
            </a:pPr>
            <a:r>
              <a:rPr lang="fr-FR" sz="1400" dirty="0"/>
              <a:t>la première spécification pour le DOM a été publiée en 1998</a:t>
            </a:r>
          </a:p>
          <a:p>
            <a:pPr marL="742950" lvl="1" indent="-285750">
              <a:buClr>
                <a:schemeClr val="tx2"/>
              </a:buClr>
              <a:buFont typeface="Wingdings" charset="2"/>
              <a:buChar char="§"/>
            </a:pPr>
            <a:r>
              <a:rPr lang="fr-FR" sz="1400" dirty="0"/>
              <a:t>La mise à jour d’un élément dans l’arbre est très coûteux</a:t>
            </a:r>
            <a:endParaRPr lang="en-US" sz="1400" dirty="0"/>
          </a:p>
        </p:txBody>
      </p:sp>
      <p:sp>
        <p:nvSpPr>
          <p:cNvPr id="8" name="Speech Bubble: Rectangle with Corners Rounded 7">
            <a:extLst>
              <a:ext uri="{FF2B5EF4-FFF2-40B4-BE49-F238E27FC236}">
                <a16:creationId xmlns:a16="http://schemas.microsoft.com/office/drawing/2014/main" id="{44956DAC-75AC-4C45-AF2C-A702973EAF90}"/>
              </a:ext>
            </a:extLst>
          </p:cNvPr>
          <p:cNvSpPr/>
          <p:nvPr/>
        </p:nvSpPr>
        <p:spPr>
          <a:xfrm>
            <a:off x="8321477" y="2788324"/>
            <a:ext cx="2292372" cy="675678"/>
          </a:xfrm>
          <a:prstGeom prst="wedgeRoundRectCallout">
            <a:avLst>
              <a:gd name="adj1" fmla="val -50873"/>
              <a:gd name="adj2" fmla="val 14436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 représentation en arbre</a:t>
            </a:r>
            <a:endParaRPr lang="en-US" sz="1400" dirty="0">
              <a:solidFill>
                <a:schemeClr val="bg2">
                  <a:lumMod val="50000"/>
                </a:schemeClr>
              </a:solidFill>
            </a:endParaRPr>
          </a:p>
        </p:txBody>
      </p:sp>
    </p:spTree>
    <p:extLst>
      <p:ext uri="{BB962C8B-B14F-4D97-AF65-F5344CB8AC3E}">
        <p14:creationId xmlns:p14="http://schemas.microsoft.com/office/powerpoint/2010/main" val="45537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 (suite)</a:t>
            </a:r>
            <a:br>
              <a:rPr lang="en-US" dirty="0"/>
            </a:br>
            <a:endParaRPr lang="en-US" dirty="0"/>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303873"/>
            <a:ext cx="7248524" cy="2215991"/>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Virtual DOM est une représentation léger d’objet javascript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a:t>
            </a:r>
            <a:r>
              <a:rPr lang="en-US" sz="1600" b="1" dirty="0" err="1"/>
              <a:t>crée</a:t>
            </a:r>
            <a:r>
              <a:rPr lang="en-US" sz="1600" b="1" dirty="0"/>
              <a:t> </a:t>
            </a:r>
            <a:r>
              <a:rPr lang="en-US" sz="1600" b="1" dirty="0" err="1"/>
              <a:t>une</a:t>
            </a:r>
            <a:r>
              <a:rPr lang="en-US" sz="1600" b="1" dirty="0"/>
              <a:t> </a:t>
            </a:r>
            <a:r>
              <a:rPr lang="en-US" sz="1600" b="1" dirty="0" err="1"/>
              <a:t>copie</a:t>
            </a:r>
            <a:r>
              <a:rPr lang="en-US" sz="1600" b="1" dirty="0"/>
              <a:t> de la structure de </a:t>
            </a:r>
            <a:r>
              <a:rPr lang="en-US" sz="1600" b="1" dirty="0" err="1"/>
              <a:t>données</a:t>
            </a:r>
            <a:r>
              <a:rPr lang="en-US" sz="1600" b="1" dirty="0"/>
              <a:t> du DOM </a:t>
            </a:r>
            <a:r>
              <a:rPr lang="en-US" sz="1600" b="1" dirty="0" err="1"/>
              <a:t>réelle</a:t>
            </a:r>
            <a:r>
              <a:rPr lang="en-US" sz="1600" b="1" dirty="0"/>
              <a:t> </a:t>
            </a:r>
            <a:r>
              <a:rPr lang="en-US" sz="1600" b="1" dirty="0" err="1"/>
              <a:t>en</a:t>
            </a:r>
            <a:r>
              <a:rPr lang="en-US" sz="1600" b="1" dirty="0"/>
              <a:t>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L’algorithme « </a:t>
            </a:r>
            <a:r>
              <a:rPr lang="fr-FR" sz="1600" b="1" dirty="0" err="1"/>
              <a:t>diffing</a:t>
            </a:r>
            <a:r>
              <a:rPr lang="fr-FR" sz="1600" b="1" dirty="0"/>
              <a:t> » compare la copie DOM avec la copie en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Mets à jour le cache puis mets à jour le DOM réelle</a:t>
            </a:r>
            <a:endParaRPr lang="en-US" sz="1600" b="1" dirty="0"/>
          </a:p>
        </p:txBody>
      </p:sp>
      <p:graphicFrame>
        <p:nvGraphicFramePr>
          <p:cNvPr id="2" name="Diagram 1">
            <a:extLst>
              <a:ext uri="{FF2B5EF4-FFF2-40B4-BE49-F238E27FC236}">
                <a16:creationId xmlns:a16="http://schemas.microsoft.com/office/drawing/2014/main" id="{4A30B849-8849-4604-940E-EAD795689E50}"/>
              </a:ext>
            </a:extLst>
          </p:cNvPr>
          <p:cNvGraphicFramePr/>
          <p:nvPr>
            <p:extLst>
              <p:ext uri="{D42A27DB-BD31-4B8C-83A1-F6EECF244321}">
                <p14:modId xmlns:p14="http://schemas.microsoft.com/office/powerpoint/2010/main" val="45268365"/>
              </p:ext>
            </p:extLst>
          </p:nvPr>
        </p:nvGraphicFramePr>
        <p:xfrm>
          <a:off x="1235857" y="3429000"/>
          <a:ext cx="2963081" cy="330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1656099-FA84-4868-A0D7-ECF278DDD560}"/>
              </a:ext>
            </a:extLst>
          </p:cNvPr>
          <p:cNvGraphicFramePr/>
          <p:nvPr>
            <p:extLst>
              <p:ext uri="{D42A27DB-BD31-4B8C-83A1-F6EECF244321}">
                <p14:modId xmlns:p14="http://schemas.microsoft.com/office/powerpoint/2010/main" val="1047128687"/>
              </p:ext>
            </p:extLst>
          </p:nvPr>
        </p:nvGraphicFramePr>
        <p:xfrm>
          <a:off x="5029983" y="3450548"/>
          <a:ext cx="2963081" cy="33064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3184C0C4-E79B-4152-97D8-7B5D5DC345CA}"/>
              </a:ext>
            </a:extLst>
          </p:cNvPr>
          <p:cNvGraphicFramePr/>
          <p:nvPr>
            <p:extLst>
              <p:ext uri="{D42A27DB-BD31-4B8C-83A1-F6EECF244321}">
                <p14:modId xmlns:p14="http://schemas.microsoft.com/office/powerpoint/2010/main" val="1299492142"/>
              </p:ext>
            </p:extLst>
          </p:nvPr>
        </p:nvGraphicFramePr>
        <p:xfrm>
          <a:off x="9017402" y="3551576"/>
          <a:ext cx="2963081" cy="33064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Speech Bubble: Rectangle with Corners Rounded 8">
            <a:extLst>
              <a:ext uri="{FF2B5EF4-FFF2-40B4-BE49-F238E27FC236}">
                <a16:creationId xmlns:a16="http://schemas.microsoft.com/office/drawing/2014/main" id="{9EBC6CBB-51A9-4A94-8873-3AC04EE9311B}"/>
              </a:ext>
            </a:extLst>
          </p:cNvPr>
          <p:cNvSpPr/>
          <p:nvPr/>
        </p:nvSpPr>
        <p:spPr>
          <a:xfrm>
            <a:off x="2007078"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a:t>
            </a:r>
            <a:endParaRPr lang="en-US" sz="1400" dirty="0">
              <a:solidFill>
                <a:schemeClr val="bg2">
                  <a:lumMod val="50000"/>
                </a:schemeClr>
              </a:solidFill>
            </a:endParaRPr>
          </a:p>
        </p:txBody>
      </p:sp>
      <p:sp>
        <p:nvSpPr>
          <p:cNvPr id="10" name="Speech Bubble: Rectangle with Corners Rounded 9">
            <a:extLst>
              <a:ext uri="{FF2B5EF4-FFF2-40B4-BE49-F238E27FC236}">
                <a16:creationId xmlns:a16="http://schemas.microsoft.com/office/drawing/2014/main" id="{90E12808-0AE8-491B-81A8-BA39E913548F}"/>
              </a:ext>
            </a:extLst>
          </p:cNvPr>
          <p:cNvSpPr/>
          <p:nvPr/>
        </p:nvSpPr>
        <p:spPr>
          <a:xfrm>
            <a:off x="5524031" y="6106244"/>
            <a:ext cx="2292372" cy="299424"/>
          </a:xfrm>
          <a:prstGeom prst="wedgeRoundRectCallout">
            <a:avLst>
              <a:gd name="adj1" fmla="val -6221"/>
              <a:gd name="adj2" fmla="val -16557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Virtual</a:t>
            </a:r>
            <a:endParaRPr lang="en-US" sz="1400" dirty="0">
              <a:solidFill>
                <a:schemeClr val="bg2">
                  <a:lumMod val="50000"/>
                </a:schemeClr>
              </a:solidFill>
            </a:endParaRPr>
          </a:p>
        </p:txBody>
      </p:sp>
      <p:sp>
        <p:nvSpPr>
          <p:cNvPr id="11" name="Speech Bubble: Rectangle with Corners Rounded 10">
            <a:extLst>
              <a:ext uri="{FF2B5EF4-FFF2-40B4-BE49-F238E27FC236}">
                <a16:creationId xmlns:a16="http://schemas.microsoft.com/office/drawing/2014/main" id="{8F8FCE97-63B1-4CDF-A513-09D7D2D75D41}"/>
              </a:ext>
            </a:extLst>
          </p:cNvPr>
          <p:cNvSpPr/>
          <p:nvPr/>
        </p:nvSpPr>
        <p:spPr>
          <a:xfrm>
            <a:off x="9012951"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a:t>
            </a:r>
            <a:r>
              <a:rPr lang="fr-FR" sz="1400" dirty="0" err="1">
                <a:solidFill>
                  <a:schemeClr val="bg2">
                    <a:lumMod val="50000"/>
                  </a:schemeClr>
                </a:solidFill>
              </a:rPr>
              <a:t>Vitual</a:t>
            </a:r>
            <a:r>
              <a:rPr lang="fr-FR" sz="1400" dirty="0">
                <a:solidFill>
                  <a:schemeClr val="bg2">
                    <a:lumMod val="50000"/>
                  </a:schemeClr>
                </a:solidFill>
              </a:rPr>
              <a:t> Modifié</a:t>
            </a:r>
            <a:endParaRPr lang="en-US" sz="1400" dirty="0">
              <a:solidFill>
                <a:schemeClr val="bg2">
                  <a:lumMod val="50000"/>
                </a:schemeClr>
              </a:solidFill>
            </a:endParaRPr>
          </a:p>
        </p:txBody>
      </p:sp>
      <p:sp>
        <p:nvSpPr>
          <p:cNvPr id="16" name="Arrow: Left-Right 15">
            <a:extLst>
              <a:ext uri="{FF2B5EF4-FFF2-40B4-BE49-F238E27FC236}">
                <a16:creationId xmlns:a16="http://schemas.microsoft.com/office/drawing/2014/main" id="{C194A980-AFC4-4EC1-88C5-5C9E278BE3AD}"/>
              </a:ext>
            </a:extLst>
          </p:cNvPr>
          <p:cNvSpPr/>
          <p:nvPr/>
        </p:nvSpPr>
        <p:spPr>
          <a:xfrm>
            <a:off x="7547211" y="5064146"/>
            <a:ext cx="1610437" cy="16294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C0B3C1-C86B-45E6-8469-C26CEDE5102D}"/>
              </a:ext>
            </a:extLst>
          </p:cNvPr>
          <p:cNvSpPr/>
          <p:nvPr/>
        </p:nvSpPr>
        <p:spPr>
          <a:xfrm>
            <a:off x="7577411" y="3306424"/>
            <a:ext cx="2292372" cy="781885"/>
          </a:xfrm>
          <a:prstGeom prst="wedgeRoundRectCallout">
            <a:avLst>
              <a:gd name="adj1" fmla="val -15747"/>
              <a:gd name="adj2" fmla="val 17017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Algo « </a:t>
            </a:r>
            <a:r>
              <a:rPr lang="fr-FR" sz="1400" dirty="0" err="1">
                <a:solidFill>
                  <a:schemeClr val="bg2">
                    <a:lumMod val="50000"/>
                  </a:schemeClr>
                </a:solidFill>
              </a:rPr>
              <a:t>diffing</a:t>
            </a:r>
            <a:r>
              <a:rPr lang="fr-FR" sz="1400" dirty="0">
                <a:solidFill>
                  <a:schemeClr val="bg2">
                    <a:lumMod val="50000"/>
                  </a:schemeClr>
                </a:solidFill>
              </a:rPr>
              <a:t> » pour comparer les deux </a:t>
            </a:r>
            <a:r>
              <a:rPr lang="fr-FR" sz="1400" dirty="0" err="1">
                <a:solidFill>
                  <a:schemeClr val="bg2">
                    <a:lumMod val="50000"/>
                  </a:schemeClr>
                </a:solidFill>
              </a:rPr>
              <a:t>DOMs</a:t>
            </a:r>
            <a:endParaRPr lang="en-US" sz="1400" dirty="0">
              <a:solidFill>
                <a:schemeClr val="bg2">
                  <a:lumMod val="50000"/>
                </a:schemeClr>
              </a:solidFill>
            </a:endParaRPr>
          </a:p>
        </p:txBody>
      </p:sp>
      <p:cxnSp>
        <p:nvCxnSpPr>
          <p:cNvPr id="6" name="Connector: Curved 5">
            <a:extLst>
              <a:ext uri="{FF2B5EF4-FFF2-40B4-BE49-F238E27FC236}">
                <a16:creationId xmlns:a16="http://schemas.microsoft.com/office/drawing/2014/main" id="{BB4BDD33-4E18-4094-8D31-B0190D2AC4C3}"/>
              </a:ext>
            </a:extLst>
          </p:cNvPr>
          <p:cNvCxnSpPr>
            <a:cxnSpLocks/>
          </p:cNvCxnSpPr>
          <p:nvPr/>
        </p:nvCxnSpPr>
        <p:spPr>
          <a:xfrm rot="10800000" flipV="1">
            <a:off x="7823200" y="5662386"/>
            <a:ext cx="1334450" cy="9017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56E39CF-31C5-4D9A-AD06-8C30B9A34C50}"/>
              </a:ext>
            </a:extLst>
          </p:cNvPr>
          <p:cNvCxnSpPr>
            <a:cxnSpLocks/>
          </p:cNvCxnSpPr>
          <p:nvPr/>
        </p:nvCxnSpPr>
        <p:spPr>
          <a:xfrm rot="10800000" flipV="1">
            <a:off x="1355274" y="6564087"/>
            <a:ext cx="6467927" cy="4898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D84F7665-B4BA-4852-86CF-C3BB326023B0}"/>
              </a:ext>
            </a:extLst>
          </p:cNvPr>
          <p:cNvCxnSpPr>
            <a:cxnSpLocks/>
          </p:cNvCxnSpPr>
          <p:nvPr/>
        </p:nvCxnSpPr>
        <p:spPr>
          <a:xfrm rot="5400000" flipH="1" flipV="1">
            <a:off x="955222" y="6062437"/>
            <a:ext cx="963384" cy="16328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8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FCD7E-F784-A843-A9A1-62DB4A000A8B}"/>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246623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Props &amp; State</a:t>
            </a:r>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426983"/>
            <a:ext cx="4990746" cy="246221"/>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Props: </a:t>
            </a:r>
            <a:r>
              <a:rPr lang="en-US" sz="1600" b="1" dirty="0" err="1"/>
              <a:t>sont</a:t>
            </a:r>
            <a:r>
              <a:rPr lang="en-US" sz="1600" b="1" dirty="0"/>
              <a:t> des </a:t>
            </a:r>
            <a:r>
              <a:rPr lang="en-US" sz="1600" b="1" dirty="0" err="1"/>
              <a:t>propriétés</a:t>
            </a:r>
            <a:r>
              <a:rPr lang="en-US" sz="1600" b="1" dirty="0"/>
              <a:t> du </a:t>
            </a:r>
            <a:r>
              <a:rPr lang="en-US" sz="1600" b="1" dirty="0" err="1"/>
              <a:t>composant</a:t>
            </a:r>
            <a:endParaRPr lang="en-US" sz="1600" b="1" dirty="0"/>
          </a:p>
        </p:txBody>
      </p:sp>
      <p:sp>
        <p:nvSpPr>
          <p:cNvPr id="6" name="TextBox 5">
            <a:extLst>
              <a:ext uri="{FF2B5EF4-FFF2-40B4-BE49-F238E27FC236}">
                <a16:creationId xmlns:a16="http://schemas.microsoft.com/office/drawing/2014/main" id="{2E6AA5EC-1D64-4841-96F8-E7BBA5700456}"/>
              </a:ext>
            </a:extLst>
          </p:cNvPr>
          <p:cNvSpPr txBox="1"/>
          <p:nvPr/>
        </p:nvSpPr>
        <p:spPr>
          <a:xfrm>
            <a:off x="6933545" y="705979"/>
            <a:ext cx="3596568" cy="1138773"/>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400" b="1" dirty="0"/>
              <a:t>S</a:t>
            </a:r>
            <a:r>
              <a:rPr lang="en-US" sz="1400" b="1" dirty="0" err="1"/>
              <a:t>tate</a:t>
            </a:r>
            <a:r>
              <a:rPr lang="en-US" sz="1400" b="1" dirty="0"/>
              <a:t>: </a:t>
            </a:r>
            <a:r>
              <a:rPr lang="en-US" sz="1400" b="1" dirty="0" err="1"/>
              <a:t>l’état</a:t>
            </a:r>
            <a:r>
              <a:rPr lang="en-US" sz="1400" b="1" dirty="0"/>
              <a:t> du </a:t>
            </a:r>
            <a:r>
              <a:rPr lang="en-US" sz="1400" b="1" dirty="0" err="1"/>
              <a:t>composant</a:t>
            </a:r>
            <a:endParaRPr lang="en-US" sz="1400" b="1" dirty="0"/>
          </a:p>
          <a:p>
            <a:pPr marL="742950" lvl="1" indent="-285750">
              <a:buClr>
                <a:schemeClr val="tx2"/>
              </a:buClr>
              <a:buFont typeface="Wingdings" charset="2"/>
              <a:buChar char="§"/>
            </a:pPr>
            <a:r>
              <a:rPr lang="fr-FR" sz="1200" dirty="0"/>
              <a:t>State est utilisé uniquement dans un composant de classe</a:t>
            </a:r>
          </a:p>
          <a:p>
            <a:pPr marL="742950" lvl="1" indent="-285750">
              <a:buClr>
                <a:schemeClr val="tx2"/>
              </a:buClr>
              <a:buFont typeface="Wingdings" charset="2"/>
              <a:buChar char="§"/>
            </a:pPr>
            <a:r>
              <a:rPr lang="fr-FR" sz="1200" dirty="0"/>
              <a:t>Mise à jour du state se avec la méthode «  </a:t>
            </a:r>
            <a:r>
              <a:rPr lang="fr-FR" sz="1200" dirty="0" err="1"/>
              <a:t>this.setState</a:t>
            </a:r>
            <a:r>
              <a:rPr lang="fr-FR" sz="1200" dirty="0"/>
              <a:t> ({message: «  »</a:t>
            </a:r>
            <a:r>
              <a:rPr lang="fr-FR" sz="1200" dirty="0" err="1"/>
              <a:t>Meetup</a:t>
            </a:r>
            <a:r>
              <a:rPr lang="fr-FR" sz="1200" dirty="0"/>
              <a:t> </a:t>
            </a:r>
            <a:r>
              <a:rPr lang="fr-FR" sz="1200" dirty="0" err="1"/>
              <a:t>react</a:t>
            </a:r>
            <a:r>
              <a:rPr lang="fr-FR" sz="1200" dirty="0"/>
              <a:t> </a:t>
            </a:r>
            <a:r>
              <a:rPr lang="fr-FR" sz="1200" dirty="0" err="1"/>
              <a:t>started</a:t>
            </a:r>
            <a:r>
              <a:rPr lang="fr-FR" sz="1200" dirty="0"/>
              <a:t>…}) »</a:t>
            </a:r>
            <a:endParaRPr lang="en-US" sz="1200" dirty="0"/>
          </a:p>
        </p:txBody>
      </p:sp>
      <p:sp>
        <p:nvSpPr>
          <p:cNvPr id="2" name="Rectangle 1">
            <a:extLst>
              <a:ext uri="{FF2B5EF4-FFF2-40B4-BE49-F238E27FC236}">
                <a16:creationId xmlns:a16="http://schemas.microsoft.com/office/drawing/2014/main" id="{D7FB0062-0E6A-4A75-9D0E-CD424A458CD0}"/>
              </a:ext>
            </a:extLst>
          </p:cNvPr>
          <p:cNvSpPr/>
          <p:nvPr/>
        </p:nvSpPr>
        <p:spPr>
          <a:xfrm>
            <a:off x="574676" y="2804982"/>
            <a:ext cx="4990746" cy="2492990"/>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chemeClr val="accent3">
                    <a:lumMod val="60000"/>
                    <a:lumOff val="40000"/>
                  </a:schemeClr>
                </a:solidFill>
                <a:latin typeface="Consolas" panose="020B0609020204030204" pitchFamily="49" charset="0"/>
              </a:rPr>
              <a:t>return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r>
              <a:rPr lang="en-US" sz="1200" dirty="0">
                <a:solidFill>
                  <a:srgbClr val="569CD6"/>
                </a:solidFill>
                <a:latin typeface="Consolas" panose="020B0609020204030204" pitchFamily="49" charset="0"/>
              </a:rPr>
              <a:t>{</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props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message</a:t>
            </a:r>
            <a:r>
              <a:rPr lang="en-US" sz="1200" dirty="0">
                <a:solidFill>
                  <a:srgbClr val="569CD6"/>
                </a:solidFill>
                <a:latin typeface="Consolas" panose="020B0609020204030204" pitchFamily="49" charset="0"/>
              </a:rPr>
              <a:t>}</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D4BB803F-5D12-4CF2-AC92-C4F16CD8FF6B}"/>
              </a:ext>
            </a:extLst>
          </p:cNvPr>
          <p:cNvSpPr/>
          <p:nvPr/>
        </p:nvSpPr>
        <p:spPr>
          <a:xfrm>
            <a:off x="2357177" y="2126707"/>
            <a:ext cx="2292372" cy="565271"/>
          </a:xfrm>
          <a:prstGeom prst="wedgeRoundRectCallout">
            <a:avLst>
              <a:gd name="adj1" fmla="val -56671"/>
              <a:gd name="adj2" fmla="val 20799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Component « </a:t>
            </a:r>
            <a:r>
              <a:rPr lang="fr-FR" sz="1400" dirty="0" err="1">
                <a:solidFill>
                  <a:schemeClr val="bg2">
                    <a:lumMod val="50000"/>
                  </a:schemeClr>
                </a:solidFill>
              </a:rPr>
              <a:t>DisplayMessage</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98C7CB64-764E-4A96-B9C6-413472492932}"/>
              </a:ext>
            </a:extLst>
          </p:cNvPr>
          <p:cNvSpPr/>
          <p:nvPr/>
        </p:nvSpPr>
        <p:spPr>
          <a:xfrm>
            <a:off x="1709287" y="5560747"/>
            <a:ext cx="2226105" cy="276999"/>
          </a:xfrm>
          <a:prstGeom prst="wedgeRoundRectCallout">
            <a:avLst>
              <a:gd name="adj1" fmla="val -120"/>
              <a:gd name="adj2" fmla="val -44947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Propriété « message »</a:t>
            </a:r>
            <a:endParaRPr lang="en-US" sz="1400" dirty="0">
              <a:solidFill>
                <a:schemeClr val="bg2">
                  <a:lumMod val="50000"/>
                </a:schemeClr>
              </a:solidFill>
            </a:endParaRPr>
          </a:p>
        </p:txBody>
      </p:sp>
      <p:sp>
        <p:nvSpPr>
          <p:cNvPr id="9" name="Rectangle 8">
            <a:extLst>
              <a:ext uri="{FF2B5EF4-FFF2-40B4-BE49-F238E27FC236}">
                <a16:creationId xmlns:a16="http://schemas.microsoft.com/office/drawing/2014/main" id="{7C3B494E-594C-4B0F-9ABD-5BEBCF0F202D}"/>
              </a:ext>
            </a:extLst>
          </p:cNvPr>
          <p:cNvSpPr/>
          <p:nvPr/>
        </p:nvSpPr>
        <p:spPr>
          <a:xfrm>
            <a:off x="892624" y="6014251"/>
            <a:ext cx="3667992"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216D3A39-36C6-4914-B4FE-E5092193DAB8}"/>
              </a:ext>
            </a:extLst>
          </p:cNvPr>
          <p:cNvSpPr/>
          <p:nvPr/>
        </p:nvSpPr>
        <p:spPr>
          <a:xfrm>
            <a:off x="6358364" y="2880796"/>
            <a:ext cx="5285014" cy="3231654"/>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&lt;</a:t>
            </a:r>
            <a:r>
              <a:rPr lang="en-US" sz="1200" dirty="0">
                <a:solidFill>
                  <a:srgbClr val="4EC9B0"/>
                </a:solidFill>
                <a:latin typeface="Consolas" panose="020B0609020204030204" pitchFamily="49" charset="0"/>
              </a:rPr>
              <a:t>h1</a:t>
            </a:r>
            <a:r>
              <a:rPr lang="en-US" sz="1200" dirty="0">
                <a:solidFill>
                  <a:srgbClr val="D4D4D4"/>
                </a:solidFill>
                <a:latin typeface="Consolas" panose="020B0609020204030204" pitchFamily="49" charset="0"/>
              </a:rPr>
              <a:t>&gt;{</a:t>
            </a:r>
            <a:r>
              <a:rPr lang="en-US" sz="1200" dirty="0" err="1">
                <a:solidFill>
                  <a:srgbClr val="D4D4D4"/>
                </a:solidFill>
                <a:latin typeface="Consolas" panose="020B0609020204030204" pitchFamily="49" charset="0"/>
              </a:rPr>
              <a:t>this.state.</a:t>
            </a:r>
            <a:r>
              <a:rPr lang="en-US" sz="1200" dirty="0" err="1">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}&lt;/</a:t>
            </a:r>
            <a:r>
              <a:rPr lang="en-US" sz="1200" dirty="0">
                <a:solidFill>
                  <a:srgbClr val="9CDCFE"/>
                </a:solidFill>
                <a:latin typeface="Consolas" panose="020B0609020204030204" pitchFamily="49" charset="0"/>
              </a:rPr>
              <a:t>h1</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3" name="Rectangle 12">
            <a:extLst>
              <a:ext uri="{FF2B5EF4-FFF2-40B4-BE49-F238E27FC236}">
                <a16:creationId xmlns:a16="http://schemas.microsoft.com/office/drawing/2014/main" id="{AE87CBE8-4EFC-4E9C-A68B-BE291829ECD9}"/>
              </a:ext>
            </a:extLst>
          </p:cNvPr>
          <p:cNvSpPr/>
          <p:nvPr/>
        </p:nvSpPr>
        <p:spPr>
          <a:xfrm>
            <a:off x="6358364" y="6340828"/>
            <a:ext cx="1713931"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1E844100-E561-4966-B5A4-7974A072796D}"/>
              </a:ext>
            </a:extLst>
          </p:cNvPr>
          <p:cNvSpPr/>
          <p:nvPr/>
        </p:nvSpPr>
        <p:spPr>
          <a:xfrm>
            <a:off x="6358364" y="2355776"/>
            <a:ext cx="5285014" cy="421875"/>
          </a:xfrm>
          <a:prstGeom prst="wedgeRoundRectCallout">
            <a:avLst>
              <a:gd name="adj1" fmla="val 7677"/>
              <a:gd name="adj2" fmla="val 37549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t>L’initiation se fait uniquement dans le constructeur</a:t>
            </a:r>
            <a:endParaRPr lang="en-US" sz="1400" dirty="0">
              <a:solidFill>
                <a:schemeClr val="bg2">
                  <a:lumMod val="50000"/>
                </a:schemeClr>
              </a:solidFill>
            </a:endParaRPr>
          </a:p>
        </p:txBody>
      </p:sp>
    </p:spTree>
    <p:extLst>
      <p:ext uri="{BB962C8B-B14F-4D97-AF65-F5344CB8AC3E}">
        <p14:creationId xmlns:p14="http://schemas.microsoft.com/office/powerpoint/2010/main" val="21709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Cycle de vie</a:t>
            </a:r>
          </a:p>
        </p:txBody>
      </p:sp>
      <p:pic>
        <p:nvPicPr>
          <p:cNvPr id="6" name="Picture 5" descr="lifecycle diagram">
            <a:extLst>
              <a:ext uri="{FF2B5EF4-FFF2-40B4-BE49-F238E27FC236}">
                <a16:creationId xmlns:a16="http://schemas.microsoft.com/office/drawing/2014/main" id="{A9E131A5-1A10-427E-BDD7-B6032B83D0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178123"/>
            <a:ext cx="7053943" cy="4278085"/>
          </a:xfrm>
          <a:prstGeom prst="rect">
            <a:avLst/>
          </a:prstGeom>
          <a:noFill/>
          <a:ln>
            <a:noFill/>
          </a:ln>
        </p:spPr>
      </p:pic>
      <p:sp>
        <p:nvSpPr>
          <p:cNvPr id="2" name="Rectangle 1">
            <a:extLst>
              <a:ext uri="{FF2B5EF4-FFF2-40B4-BE49-F238E27FC236}">
                <a16:creationId xmlns:a16="http://schemas.microsoft.com/office/drawing/2014/main" id="{6B650D48-4571-4913-8AA5-2CEFD1AEFA0B}"/>
              </a:ext>
            </a:extLst>
          </p:cNvPr>
          <p:cNvSpPr/>
          <p:nvPr/>
        </p:nvSpPr>
        <p:spPr>
          <a:xfrm>
            <a:off x="3048000" y="5882749"/>
            <a:ext cx="6096000" cy="307777"/>
          </a:xfrm>
          <a:prstGeom prst="rect">
            <a:avLst/>
          </a:prstGeom>
        </p:spPr>
        <p:txBody>
          <a:bodyPr>
            <a:spAutoFit/>
          </a:bodyPr>
          <a:lstStyle/>
          <a:p>
            <a:r>
              <a:rPr lang="fr-FR" sz="1400" i="1"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rPr>
              <a:t>Source image : </a:t>
            </a:r>
            <a:r>
              <a:rPr lang="fr-FR" sz="1400" i="1" u="sng"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http://projects.wojtekmaj.pl/react-lifecycle-methods-diagram/</a:t>
            </a:r>
            <a:endParaRPr lang="en-US" sz="1400" i="1" dirty="0">
              <a:solidFill>
                <a:schemeClr val="accent6">
                  <a:lumMod val="10000"/>
                </a:schemeClr>
              </a:solidFill>
            </a:endParaRPr>
          </a:p>
        </p:txBody>
      </p:sp>
      <p:sp>
        <p:nvSpPr>
          <p:cNvPr id="7" name="TextBox 6">
            <a:extLst>
              <a:ext uri="{FF2B5EF4-FFF2-40B4-BE49-F238E27FC236}">
                <a16:creationId xmlns:a16="http://schemas.microsoft.com/office/drawing/2014/main" id="{94739B0B-85CF-486C-99B3-6ECF5AC3091E}"/>
              </a:ext>
            </a:extLst>
          </p:cNvPr>
          <p:cNvSpPr txBox="1"/>
          <p:nvPr/>
        </p:nvSpPr>
        <p:spPr>
          <a:xfrm>
            <a:off x="574676" y="1303873"/>
            <a:ext cx="3164567" cy="1231106"/>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Initialisation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Mise à jour</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Destruction</a:t>
            </a:r>
            <a:endParaRPr lang="en-US" sz="1600" b="1" dirty="0"/>
          </a:p>
        </p:txBody>
      </p:sp>
      <p:sp>
        <p:nvSpPr>
          <p:cNvPr id="8" name="Speech Bubble: Rectangle with Corners Rounded 7">
            <a:extLst>
              <a:ext uri="{FF2B5EF4-FFF2-40B4-BE49-F238E27FC236}">
                <a16:creationId xmlns:a16="http://schemas.microsoft.com/office/drawing/2014/main" id="{E71C3DCA-4098-4953-BF8F-99E354B59DE5}"/>
              </a:ext>
            </a:extLst>
          </p:cNvPr>
          <p:cNvSpPr/>
          <p:nvPr/>
        </p:nvSpPr>
        <p:spPr>
          <a:xfrm>
            <a:off x="370115" y="4513420"/>
            <a:ext cx="3058886" cy="942788"/>
          </a:xfrm>
          <a:prstGeom prst="wedgeRoundRectCallout">
            <a:avLst>
              <a:gd name="adj1" fmla="val 156993"/>
              <a:gd name="adj2" fmla="val -25328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en-US" sz="1400" dirty="0" err="1"/>
              <a:t>Cette</a:t>
            </a:r>
            <a:r>
              <a:rPr lang="en-US" sz="1400" dirty="0"/>
              <a:t> </a:t>
            </a:r>
            <a:r>
              <a:rPr lang="en-US" sz="1400" dirty="0" err="1"/>
              <a:t>méthode</a:t>
            </a:r>
            <a:r>
              <a:rPr lang="en-US" sz="1400" dirty="0"/>
              <a:t> a </a:t>
            </a:r>
            <a:r>
              <a:rPr lang="en-US" sz="1400" dirty="0" err="1"/>
              <a:t>été</a:t>
            </a:r>
            <a:r>
              <a:rPr lang="en-US" sz="1400" dirty="0"/>
              <a:t> </a:t>
            </a:r>
            <a:r>
              <a:rPr lang="en-US" sz="1400" dirty="0" err="1"/>
              <a:t>introduite</a:t>
            </a:r>
            <a:r>
              <a:rPr lang="en-US" sz="1400" dirty="0"/>
              <a:t> à </a:t>
            </a:r>
            <a:r>
              <a:rPr lang="en-US" sz="1400" dirty="0" err="1"/>
              <a:t>partir</a:t>
            </a:r>
            <a:r>
              <a:rPr lang="en-US" sz="1400" dirty="0"/>
              <a:t> de la version 16.3. Et </a:t>
            </a:r>
            <a:r>
              <a:rPr lang="en-US" sz="1400" dirty="0" err="1"/>
              <a:t>avant</a:t>
            </a:r>
            <a:r>
              <a:rPr lang="en-US" sz="1400" dirty="0"/>
              <a:t> </a:t>
            </a:r>
            <a:r>
              <a:rPr lang="en-US" sz="1400" dirty="0" err="1"/>
              <a:t>cette</a:t>
            </a:r>
            <a:r>
              <a:rPr lang="en-US" sz="1400" dirty="0"/>
              <a:t> version on </a:t>
            </a:r>
            <a:r>
              <a:rPr lang="en-US" sz="1400" dirty="0" err="1"/>
              <a:t>utilisait</a:t>
            </a:r>
            <a:r>
              <a:rPr lang="en-US" sz="1400" dirty="0"/>
              <a:t> “</a:t>
            </a:r>
            <a:r>
              <a:rPr lang="en-US" sz="1400" dirty="0" err="1"/>
              <a:t>componentWillReceiveProps</a:t>
            </a:r>
            <a:r>
              <a:rPr lang="en-US" sz="1400" dirty="0"/>
              <a:t>”</a:t>
            </a:r>
            <a:endParaRPr lang="en-US" sz="1400" dirty="0">
              <a:solidFill>
                <a:schemeClr val="bg2">
                  <a:lumMod val="50000"/>
                </a:schemeClr>
              </a:solidFill>
            </a:endParaRPr>
          </a:p>
        </p:txBody>
      </p:sp>
    </p:spTree>
    <p:extLst>
      <p:ext uri="{BB962C8B-B14F-4D97-AF65-F5344CB8AC3E}">
        <p14:creationId xmlns:p14="http://schemas.microsoft.com/office/powerpoint/2010/main" val="498987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Communication entre </a:t>
            </a:r>
            <a:r>
              <a:rPr lang="en-US" dirty="0" err="1"/>
              <a:t>composants</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246221"/>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xxx</a:t>
            </a:r>
          </a:p>
        </p:txBody>
      </p:sp>
    </p:spTree>
    <p:extLst>
      <p:ext uri="{BB962C8B-B14F-4D97-AF65-F5344CB8AC3E}">
        <p14:creationId xmlns:p14="http://schemas.microsoft.com/office/powerpoint/2010/main" val="17451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82D451F-0D4E-DB48-81AF-C021668BDAEE}"/>
              </a:ext>
            </a:extLst>
          </p:cNvPr>
          <p:cNvSpPr txBox="1">
            <a:spLocks/>
          </p:cNvSpPr>
          <p:nvPr/>
        </p:nvSpPr>
        <p:spPr>
          <a:xfrm>
            <a:off x="515938" y="441325"/>
            <a:ext cx="3911683" cy="572452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err="1">
                <a:solidFill>
                  <a:schemeClr val="tx2"/>
                </a:solidFill>
              </a:rPr>
              <a:t>Démo</a:t>
            </a:r>
            <a:r>
              <a:rPr lang="en-US" sz="4800" b="1" dirty="0">
                <a:solidFill>
                  <a:schemeClr val="tx2"/>
                </a:solidFill>
              </a:rPr>
              <a:t>.</a:t>
            </a:r>
            <a:r>
              <a:rPr lang="en-US" dirty="0"/>
              <a:t>.</a:t>
            </a:r>
          </a:p>
        </p:txBody>
      </p:sp>
    </p:spTree>
    <p:extLst>
      <p:ext uri="{BB962C8B-B14F-4D97-AF65-F5344CB8AC3E}">
        <p14:creationId xmlns:p14="http://schemas.microsoft.com/office/powerpoint/2010/main" val="66135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5907-E234-4144-A61C-18AEFD00263C}"/>
              </a:ext>
            </a:extLst>
          </p:cNvPr>
          <p:cNvSpPr>
            <a:spLocks noGrp="1"/>
          </p:cNvSpPr>
          <p:nvPr>
            <p:ph type="title"/>
          </p:nvPr>
        </p:nvSpPr>
        <p:spPr/>
        <p:txBody>
          <a:bodyPr/>
          <a:lstStyle/>
          <a:p>
            <a:r>
              <a:rPr lang="en-US" dirty="0"/>
              <a:t>quote.</a:t>
            </a:r>
          </a:p>
        </p:txBody>
      </p:sp>
      <p:sp>
        <p:nvSpPr>
          <p:cNvPr id="4" name="Text Placeholder 3">
            <a:extLst>
              <a:ext uri="{FF2B5EF4-FFF2-40B4-BE49-F238E27FC236}">
                <a16:creationId xmlns:a16="http://schemas.microsoft.com/office/drawing/2014/main" id="{93B4FA05-F9D1-6749-ADEE-BB060100F9A0}"/>
              </a:ext>
            </a:extLst>
          </p:cNvPr>
          <p:cNvSpPr>
            <a:spLocks noGrp="1"/>
          </p:cNvSpPr>
          <p:nvPr>
            <p:ph type="body" idx="1"/>
          </p:nvPr>
        </p:nvSpPr>
        <p:spPr>
          <a:xfrm>
            <a:off x="3182816" y="2437144"/>
            <a:ext cx="6840416" cy="1107996"/>
          </a:xfrm>
        </p:spPr>
        <p:txBody>
          <a:bodyPr/>
          <a:lstStyle/>
          <a:p>
            <a:r>
              <a:rPr lang="en-US" dirty="0"/>
              <a:t>"Bad programmers worry about the code. Good programmers worry about data structures and their relationships."</a:t>
            </a:r>
          </a:p>
        </p:txBody>
      </p:sp>
      <p:sp>
        <p:nvSpPr>
          <p:cNvPr id="5" name="Text Placeholder 4">
            <a:extLst>
              <a:ext uri="{FF2B5EF4-FFF2-40B4-BE49-F238E27FC236}">
                <a16:creationId xmlns:a16="http://schemas.microsoft.com/office/drawing/2014/main" id="{25FC9EB6-6AC0-CF45-81BD-13150F36577F}"/>
              </a:ext>
            </a:extLst>
          </p:cNvPr>
          <p:cNvSpPr>
            <a:spLocks noGrp="1"/>
          </p:cNvSpPr>
          <p:nvPr>
            <p:ph type="body" idx="13"/>
          </p:nvPr>
        </p:nvSpPr>
        <p:spPr>
          <a:xfrm>
            <a:off x="3182816" y="4036621"/>
            <a:ext cx="6840416" cy="221599"/>
          </a:xfrm>
        </p:spPr>
        <p:txBody>
          <a:bodyPr/>
          <a:lstStyle/>
          <a:p>
            <a:r>
              <a:rPr lang="en-US" dirty="0"/>
              <a:t>Linus Torvalds.</a:t>
            </a:r>
          </a:p>
        </p:txBody>
      </p:sp>
    </p:spTree>
    <p:extLst>
      <p:ext uri="{BB962C8B-B14F-4D97-AF65-F5344CB8AC3E}">
        <p14:creationId xmlns:p14="http://schemas.microsoft.com/office/powerpoint/2010/main" val="304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52;p264">
            <a:extLst>
              <a:ext uri="{FF2B5EF4-FFF2-40B4-BE49-F238E27FC236}">
                <a16:creationId xmlns:a16="http://schemas.microsoft.com/office/drawing/2014/main" id="{CFE18F02-9268-9049-A94C-70380A438EE8}"/>
              </a:ext>
            </a:extLst>
          </p:cNvPr>
          <p:cNvSpPr txBox="1"/>
          <p:nvPr/>
        </p:nvSpPr>
        <p:spPr>
          <a:xfrm>
            <a:off x="3810000" y="5044217"/>
            <a:ext cx="4572000" cy="8184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chemeClr val="lt2"/>
              </a:buClr>
              <a:buSzPts val="1100"/>
              <a:buFont typeface="Arial"/>
              <a:buNone/>
            </a:pPr>
            <a:r>
              <a:rPr lang="en-GB" sz="2400" b="1" dirty="0">
                <a:solidFill>
                  <a:schemeClr val="tx2"/>
                </a:solidFill>
                <a:latin typeface="Montserrat"/>
                <a:ea typeface="Montserrat"/>
                <a:cs typeface="Montserrat"/>
                <a:sym typeface="Montserrat"/>
              </a:rPr>
              <a:t>any question?</a:t>
            </a:r>
            <a:endParaRPr sz="2400" b="1" dirty="0">
              <a:solidFill>
                <a:schemeClr val="tx2"/>
              </a:solidFill>
              <a:latin typeface="Montserrat"/>
              <a:ea typeface="Montserrat"/>
              <a:cs typeface="Montserrat"/>
              <a:sym typeface="Montserrat"/>
            </a:endParaRPr>
          </a:p>
        </p:txBody>
      </p:sp>
    </p:spTree>
    <p:extLst>
      <p:ext uri="{BB962C8B-B14F-4D97-AF65-F5344CB8AC3E}">
        <p14:creationId xmlns:p14="http://schemas.microsoft.com/office/powerpoint/2010/main" val="267999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1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06EC9B8-3486-4442-9079-CA41B77DA266}"/>
              </a:ext>
            </a:extLst>
          </p:cNvPr>
          <p:cNvSpPr>
            <a:spLocks noGrp="1"/>
          </p:cNvSpPr>
          <p:nvPr>
            <p:ph type="ctrTitle"/>
          </p:nvPr>
        </p:nvSpPr>
        <p:spPr>
          <a:xfrm>
            <a:off x="1193800" y="2976417"/>
            <a:ext cx="6179127" cy="553998"/>
          </a:xfrm>
        </p:spPr>
        <p:txBody>
          <a:bodyPr/>
          <a:lstStyle/>
          <a:p>
            <a:r>
              <a:rPr lang="fr-FR" b="1" dirty="0" err="1"/>
              <a:t>Meetup</a:t>
            </a:r>
            <a:r>
              <a:rPr lang="fr-FR" b="1" dirty="0"/>
              <a:t> – </a:t>
            </a:r>
            <a:r>
              <a:rPr lang="fr-FR" b="1" dirty="0" err="1"/>
              <a:t>Reactjs</a:t>
            </a:r>
            <a:endParaRPr lang="en-US" b="1" dirty="0"/>
          </a:p>
        </p:txBody>
      </p:sp>
      <p:sp>
        <p:nvSpPr>
          <p:cNvPr id="9" name="Text Placeholder 5">
            <a:extLst>
              <a:ext uri="{FF2B5EF4-FFF2-40B4-BE49-F238E27FC236}">
                <a16:creationId xmlns:a16="http://schemas.microsoft.com/office/drawing/2014/main" id="{7D5F8032-C63B-7A40-B11C-D1C535B22D19}"/>
              </a:ext>
            </a:extLst>
          </p:cNvPr>
          <p:cNvSpPr>
            <a:spLocks noGrp="1"/>
          </p:cNvSpPr>
          <p:nvPr>
            <p:ph type="body" sz="quarter" idx="10"/>
          </p:nvPr>
        </p:nvSpPr>
        <p:spPr>
          <a:xfrm>
            <a:off x="1524000" y="4862659"/>
            <a:ext cx="6178550" cy="221599"/>
          </a:xfrm>
        </p:spPr>
        <p:txBody>
          <a:bodyPr/>
          <a:lstStyle/>
          <a:p>
            <a:r>
              <a:rPr lang="en-US" dirty="0"/>
              <a:t>Coumarane COUPPANE / 16/01/2020 - Paris.</a:t>
            </a:r>
          </a:p>
        </p:txBody>
      </p:sp>
      <p:pic>
        <p:nvPicPr>
          <p:cNvPr id="10" name="Graphic 4">
            <a:extLst>
              <a:ext uri="{FF2B5EF4-FFF2-40B4-BE49-F238E27FC236}">
                <a16:creationId xmlns:a16="http://schemas.microsoft.com/office/drawing/2014/main" id="{75F64E26-820A-4421-9E99-60C9E055F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7168" y="2685945"/>
            <a:ext cx="1305182" cy="1134941"/>
          </a:xfrm>
          <a:prstGeom prst="rect">
            <a:avLst/>
          </a:prstGeom>
        </p:spPr>
      </p:pic>
    </p:spTree>
    <p:extLst>
      <p:ext uri="{BB962C8B-B14F-4D97-AF65-F5344CB8AC3E}">
        <p14:creationId xmlns:p14="http://schemas.microsoft.com/office/powerpoint/2010/main" val="556357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543200" y="969963"/>
            <a:ext cx="5049408" cy="498598"/>
          </a:xfrm>
        </p:spPr>
        <p:txBody>
          <a:bodyPr/>
          <a:lstStyle/>
          <a:p>
            <a:r>
              <a:rPr lang="en-US" dirty="0" err="1"/>
              <a:t>Sujets</a:t>
            </a:r>
            <a:r>
              <a:rPr lang="en-US" dirty="0"/>
              <a:t> </a:t>
            </a:r>
            <a:r>
              <a:rPr lang="en-US" dirty="0" err="1"/>
              <a:t>abordés</a:t>
            </a:r>
            <a:r>
              <a:rPr lang="en-US" dirty="0"/>
              <a:t> :</a:t>
            </a:r>
          </a:p>
        </p:txBody>
      </p:sp>
      <p:sp>
        <p:nvSpPr>
          <p:cNvPr id="9"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067689"/>
            <a:ext cx="5049408" cy="249299"/>
          </a:xfrm>
        </p:spPr>
        <p:txBody>
          <a:bodyPr/>
          <a:lstStyle/>
          <a:p>
            <a:r>
              <a:rPr lang="en-US" sz="1800" dirty="0" err="1">
                <a:solidFill>
                  <a:schemeClr val="accent6">
                    <a:lumMod val="10000"/>
                  </a:schemeClr>
                </a:solidFill>
              </a:rPr>
              <a:t>Nouvelles</a:t>
            </a:r>
            <a:r>
              <a:rPr lang="en-US" sz="1800" dirty="0">
                <a:solidFill>
                  <a:schemeClr val="accent6">
                    <a:lumMod val="10000"/>
                  </a:schemeClr>
                </a:solidFill>
              </a:rPr>
              <a:t> </a:t>
            </a:r>
            <a:r>
              <a:rPr lang="en-US" sz="1800" dirty="0" err="1">
                <a:solidFill>
                  <a:schemeClr val="accent6">
                    <a:lumMod val="10000"/>
                  </a:schemeClr>
                </a:solidFill>
              </a:rPr>
              <a:t>fonctionnalités</a:t>
            </a:r>
            <a:r>
              <a:rPr lang="en-US" sz="1800" dirty="0">
                <a:solidFill>
                  <a:schemeClr val="accent6">
                    <a:lumMod val="10000"/>
                  </a:schemeClr>
                </a:solidFill>
              </a:rPr>
              <a:t> </a:t>
            </a:r>
            <a:r>
              <a:rPr lang="en-US" sz="1800" dirty="0" err="1">
                <a:solidFill>
                  <a:schemeClr val="accent6">
                    <a:lumMod val="10000"/>
                  </a:schemeClr>
                </a:solidFill>
              </a:rPr>
              <a:t>Javascript</a:t>
            </a:r>
            <a:r>
              <a:rPr lang="en-US" sz="1800" dirty="0">
                <a:solidFill>
                  <a:schemeClr val="accent6">
                    <a:lumMod val="10000"/>
                  </a:schemeClr>
                </a:solidFill>
              </a:rPr>
              <a:t> (ES6)</a:t>
            </a:r>
          </a:p>
        </p:txBody>
      </p:sp>
      <p:sp>
        <p:nvSpPr>
          <p:cNvPr id="4" name="Oval 3"/>
          <p:cNvSpPr/>
          <p:nvPr/>
        </p:nvSpPr>
        <p:spPr>
          <a:xfrm>
            <a:off x="1422700" y="20385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440261"/>
            <a:ext cx="5049408" cy="498598"/>
          </a:xfrm>
        </p:spPr>
        <p:txBody>
          <a:bodyPr/>
          <a:lstStyle/>
          <a:p>
            <a:r>
              <a:rPr lang="en-US" sz="1800" dirty="0" err="1">
                <a:solidFill>
                  <a:schemeClr val="accent6">
                    <a:lumMod val="10000"/>
                  </a:schemeClr>
                </a:solidFill>
              </a:rPr>
              <a:t>Comparaison</a:t>
            </a:r>
            <a:r>
              <a:rPr lang="en-US" sz="1800" dirty="0">
                <a:solidFill>
                  <a:schemeClr val="accent6">
                    <a:lumMod val="10000"/>
                  </a:schemeClr>
                </a:solidFill>
              </a:rPr>
              <a:t> &amp; stats des </a:t>
            </a:r>
            <a:r>
              <a:rPr lang="en-US" sz="1800" dirty="0" err="1">
                <a:solidFill>
                  <a:schemeClr val="accent6">
                    <a:lumMod val="10000"/>
                  </a:schemeClr>
                </a:solidFill>
              </a:rPr>
              <a:t>autres</a:t>
            </a:r>
            <a:r>
              <a:rPr lang="en-US" sz="1800" dirty="0">
                <a:solidFill>
                  <a:schemeClr val="accent6">
                    <a:lumMod val="10000"/>
                  </a:schemeClr>
                </a:solidFill>
              </a:rPr>
              <a:t> frameworks</a:t>
            </a:r>
          </a:p>
        </p:txBody>
      </p:sp>
      <p:sp>
        <p:nvSpPr>
          <p:cNvPr id="11" name="Oval 10"/>
          <p:cNvSpPr/>
          <p:nvPr/>
        </p:nvSpPr>
        <p:spPr>
          <a:xfrm>
            <a:off x="1422700" y="25084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079897"/>
            <a:ext cx="5049408" cy="249299"/>
          </a:xfrm>
        </p:spPr>
        <p:txBody>
          <a:bodyPr/>
          <a:lstStyle/>
          <a:p>
            <a:r>
              <a:rPr lang="en-US" sz="1800" dirty="0" err="1">
                <a:solidFill>
                  <a:schemeClr val="accent6">
                    <a:lumMod val="10000"/>
                  </a:schemeClr>
                </a:solidFill>
              </a:rPr>
              <a:t>C’est</a:t>
            </a:r>
            <a:r>
              <a:rPr lang="en-US" sz="1800" dirty="0">
                <a:solidFill>
                  <a:schemeClr val="accent6">
                    <a:lumMod val="10000"/>
                  </a:schemeClr>
                </a:solidFill>
              </a:rPr>
              <a:t> quoi </a:t>
            </a:r>
            <a:r>
              <a:rPr lang="en-US" sz="1800" dirty="0" err="1">
                <a:solidFill>
                  <a:schemeClr val="accent6">
                    <a:lumMod val="10000"/>
                  </a:schemeClr>
                </a:solidFill>
              </a:rPr>
              <a:t>Reactjs</a:t>
            </a:r>
            <a:r>
              <a:rPr lang="en-US" sz="1800" dirty="0">
                <a:solidFill>
                  <a:schemeClr val="accent6">
                    <a:lumMod val="10000"/>
                  </a:schemeClr>
                </a:solidFill>
              </a:rPr>
              <a:t>?</a:t>
            </a:r>
          </a:p>
        </p:txBody>
      </p:sp>
      <p:sp>
        <p:nvSpPr>
          <p:cNvPr id="13" name="Oval 12"/>
          <p:cNvSpPr/>
          <p:nvPr/>
        </p:nvSpPr>
        <p:spPr>
          <a:xfrm>
            <a:off x="1422700" y="30378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537589"/>
            <a:ext cx="5049408" cy="249299"/>
          </a:xfrm>
        </p:spPr>
        <p:txBody>
          <a:bodyPr/>
          <a:lstStyle/>
          <a:p>
            <a:r>
              <a:rPr lang="en-US" sz="1800" dirty="0" err="1">
                <a:solidFill>
                  <a:schemeClr val="accent6">
                    <a:lumMod val="10000"/>
                  </a:schemeClr>
                </a:solidFill>
              </a:rPr>
              <a:t>Outils</a:t>
            </a:r>
            <a:r>
              <a:rPr lang="en-US" sz="1800" dirty="0">
                <a:solidFill>
                  <a:schemeClr val="accent6">
                    <a:lumMod val="10000"/>
                  </a:schemeClr>
                </a:solidFill>
              </a:rPr>
              <a:t> de </a:t>
            </a:r>
            <a:r>
              <a:rPr lang="en-US" sz="1800" dirty="0" err="1">
                <a:solidFill>
                  <a:schemeClr val="accent6">
                    <a:lumMod val="10000"/>
                  </a:schemeClr>
                </a:solidFill>
              </a:rPr>
              <a:t>développement</a:t>
            </a:r>
            <a:endParaRPr lang="en-US" sz="1800" dirty="0">
              <a:solidFill>
                <a:schemeClr val="accent6">
                  <a:lumMod val="10000"/>
                </a:schemeClr>
              </a:solidFill>
            </a:endParaRPr>
          </a:p>
        </p:txBody>
      </p:sp>
      <p:sp>
        <p:nvSpPr>
          <p:cNvPr id="15" name="Oval 14"/>
          <p:cNvSpPr/>
          <p:nvPr/>
        </p:nvSpPr>
        <p:spPr>
          <a:xfrm>
            <a:off x="1422700" y="35204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3956689"/>
            <a:ext cx="5049408" cy="249299"/>
          </a:xfrm>
        </p:spPr>
        <p:txBody>
          <a:bodyPr/>
          <a:lstStyle/>
          <a:p>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17" name="Oval 16"/>
          <p:cNvSpPr/>
          <p:nvPr/>
        </p:nvSpPr>
        <p:spPr>
          <a:xfrm>
            <a:off x="1410000" y="39522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4375789"/>
            <a:ext cx="5049408" cy="498598"/>
          </a:xfrm>
        </p:spPr>
        <p:txBody>
          <a:bodyPr/>
          <a:lstStyle/>
          <a:p>
            <a:r>
              <a:rPr lang="en-US" sz="1800" dirty="0">
                <a:solidFill>
                  <a:schemeClr val="accent6">
                    <a:lumMod val="10000"/>
                  </a:schemeClr>
                </a:solidFill>
              </a:rPr>
              <a:t>JSX, Virtual DOM, Props &amp; State, Cycle de vie</a:t>
            </a:r>
          </a:p>
        </p:txBody>
      </p:sp>
      <p:sp>
        <p:nvSpPr>
          <p:cNvPr id="19" name="Oval 18"/>
          <p:cNvSpPr/>
          <p:nvPr/>
        </p:nvSpPr>
        <p:spPr>
          <a:xfrm>
            <a:off x="1410000" y="43586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023489"/>
            <a:ext cx="5049408" cy="249299"/>
          </a:xfrm>
        </p:spPr>
        <p:txBody>
          <a:bodyPr/>
          <a:lstStyle/>
          <a:p>
            <a:r>
              <a:rPr lang="en-US" sz="1800" dirty="0">
                <a:solidFill>
                  <a:schemeClr val="accent6">
                    <a:lumMod val="10000"/>
                  </a:schemeClr>
                </a:solidFill>
              </a:rPr>
              <a:t>Communication entre </a:t>
            </a:r>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21" name="Oval 20"/>
          <p:cNvSpPr/>
          <p:nvPr/>
        </p:nvSpPr>
        <p:spPr>
          <a:xfrm>
            <a:off x="1410000" y="50063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429889"/>
            <a:ext cx="5049408" cy="249299"/>
          </a:xfrm>
        </p:spPr>
        <p:txBody>
          <a:bodyPr/>
          <a:lstStyle/>
          <a:p>
            <a:r>
              <a:rPr lang="en-US" sz="1800" dirty="0" err="1">
                <a:solidFill>
                  <a:schemeClr val="accent6">
                    <a:lumMod val="10000"/>
                  </a:schemeClr>
                </a:solidFill>
              </a:rPr>
              <a:t>Démo</a:t>
            </a:r>
            <a:endParaRPr lang="en-US" sz="1800" dirty="0">
              <a:solidFill>
                <a:schemeClr val="accent6">
                  <a:lumMod val="10000"/>
                </a:schemeClr>
              </a:solidFill>
            </a:endParaRPr>
          </a:p>
        </p:txBody>
      </p:sp>
      <p:sp>
        <p:nvSpPr>
          <p:cNvPr id="23" name="Oval 22"/>
          <p:cNvSpPr/>
          <p:nvPr/>
        </p:nvSpPr>
        <p:spPr>
          <a:xfrm>
            <a:off x="1410000" y="54127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66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C’est</a:t>
            </a:r>
            <a:r>
              <a:rPr lang="en-US" dirty="0"/>
              <a:t> quoi </a:t>
            </a:r>
            <a:r>
              <a:rPr lang="en-US" dirty="0" err="1"/>
              <a:t>Reactjs</a:t>
            </a:r>
            <a:r>
              <a:rPr lang="en-US" dirty="0"/>
              <a:t>?</a:t>
            </a:r>
          </a:p>
        </p:txBody>
      </p:sp>
      <p:sp>
        <p:nvSpPr>
          <p:cNvPr id="7" name="TextBox 6">
            <a:extLst>
              <a:ext uri="{FF2B5EF4-FFF2-40B4-BE49-F238E27FC236}">
                <a16:creationId xmlns:a16="http://schemas.microsoft.com/office/drawing/2014/main" id="{0F09CE56-96F6-3545-86D4-E4B72E616D97}"/>
              </a:ext>
            </a:extLst>
          </p:cNvPr>
          <p:cNvSpPr txBox="1"/>
          <p:nvPr/>
        </p:nvSpPr>
        <p:spPr>
          <a:xfrm>
            <a:off x="515938" y="1459230"/>
            <a:ext cx="7442729" cy="4431983"/>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err="1"/>
              <a:t>Reactjs</a:t>
            </a:r>
            <a:r>
              <a:rPr lang="en-US" sz="1600" b="1" dirty="0"/>
              <a:t> </a:t>
            </a:r>
            <a:r>
              <a:rPr lang="en-US" sz="1600" b="1" dirty="0" err="1"/>
              <a:t>est</a:t>
            </a:r>
            <a:r>
              <a:rPr lang="en-US" sz="1600" b="1" dirty="0"/>
              <a:t> </a:t>
            </a:r>
            <a:r>
              <a:rPr lang="en-US" sz="1600" b="1" dirty="0" err="1"/>
              <a:t>une</a:t>
            </a:r>
            <a:r>
              <a:rPr lang="en-US" sz="1600" b="1" dirty="0"/>
              <a:t> </a:t>
            </a:r>
            <a:r>
              <a:rPr lang="en-US" sz="1600" b="1" dirty="0" err="1"/>
              <a:t>librairie</a:t>
            </a:r>
            <a:r>
              <a:rPr lang="en-US" sz="1600" b="1" dirty="0"/>
              <a:t> </a:t>
            </a:r>
            <a:r>
              <a:rPr lang="en-US" sz="1600" b="1" dirty="0" err="1"/>
              <a:t>javascript</a:t>
            </a:r>
            <a:r>
              <a:rPr lang="en-US" sz="1600" b="1" dirty="0"/>
              <a:t> </a:t>
            </a:r>
            <a:r>
              <a:rPr lang="en-US" sz="1600" b="1" dirty="0" err="1"/>
              <a:t>libre</a:t>
            </a:r>
            <a:r>
              <a:rPr lang="en-US" sz="1600" b="1" dirty="0"/>
              <a:t> </a:t>
            </a:r>
            <a:r>
              <a:rPr lang="en-US" sz="1600" b="1" dirty="0" err="1"/>
              <a:t>crée</a:t>
            </a:r>
            <a:r>
              <a:rPr lang="en-US" sz="1600" b="1" dirty="0"/>
              <a:t> par </a:t>
            </a:r>
            <a:r>
              <a:rPr lang="en-US" sz="1600" b="1" dirty="0" err="1"/>
              <a:t>facebook</a:t>
            </a:r>
            <a:r>
              <a:rPr lang="en-US" sz="1600" b="1" dirty="0"/>
              <a:t> </a:t>
            </a:r>
            <a:r>
              <a:rPr lang="en-US" sz="1600" b="1" dirty="0" err="1"/>
              <a:t>en</a:t>
            </a:r>
            <a:r>
              <a:rPr lang="en-US" sz="1600" b="1" dirty="0"/>
              <a:t> 2013 pour la </a:t>
            </a:r>
            <a:r>
              <a:rPr lang="en-US" sz="1600" b="1" dirty="0" err="1"/>
              <a:t>création</a:t>
            </a:r>
            <a:r>
              <a:rPr lang="en-US" sz="1600" b="1" dirty="0"/>
              <a:t> des interfaces </a:t>
            </a:r>
            <a:r>
              <a:rPr lang="en-US" sz="1600" b="1" dirty="0" err="1"/>
              <a:t>utilisateurs</a:t>
            </a:r>
            <a:r>
              <a:rPr lang="en-US" sz="1600" b="1" dirty="0"/>
              <a:t> pour les applications web et mobile.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Composant</a:t>
            </a:r>
            <a:r>
              <a:rPr lang="en-US" sz="1600" b="1" dirty="0"/>
              <a:t> </a:t>
            </a:r>
            <a:r>
              <a:rPr lang="en-US" sz="1600" b="1" dirty="0" err="1"/>
              <a:t>réutilisable</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React </a:t>
            </a:r>
            <a:r>
              <a:rPr lang="en-US" sz="1600" b="1" dirty="0" err="1"/>
              <a:t>fournit</a:t>
            </a:r>
            <a:r>
              <a:rPr lang="en-US" sz="1600" b="1" dirty="0"/>
              <a:t> </a:t>
            </a:r>
            <a:r>
              <a:rPr lang="en-US" sz="1600" b="1" dirty="0" err="1"/>
              <a:t>juste</a:t>
            </a:r>
            <a:r>
              <a:rPr lang="en-US" sz="1600" b="1" dirty="0"/>
              <a:t> la </a:t>
            </a:r>
            <a:r>
              <a:rPr lang="en-US" sz="1600" b="1" dirty="0" err="1"/>
              <a:t>vue</a:t>
            </a:r>
            <a:r>
              <a:rPr lang="en-US" sz="1600" b="1" dirty="0"/>
              <a:t> </a:t>
            </a:r>
            <a:r>
              <a:rPr lang="en-US" sz="1600" b="1" dirty="0" err="1"/>
              <a:t>dans</a:t>
            </a:r>
            <a:r>
              <a:rPr lang="en-US" sz="1600" b="1" dirty="0"/>
              <a:t> </a:t>
            </a:r>
            <a:r>
              <a:rPr lang="en-US" sz="1600" b="1" dirty="0" err="1"/>
              <a:t>une</a:t>
            </a:r>
            <a:r>
              <a:rPr lang="en-US" sz="1600" b="1" dirty="0"/>
              <a:t> architecture MVC (Model View Controller)</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Unidirectional data flow</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Server Side Rendering</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JSX (</a:t>
            </a:r>
            <a:r>
              <a:rPr lang="en-US" sz="1600" b="1" dirty="0" err="1"/>
              <a:t>Javascript-eXtension</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Virtual DOM (Document Object Model)</a:t>
            </a:r>
          </a:p>
          <a:p>
            <a:pPr>
              <a:buClr>
                <a:schemeClr val="tx2"/>
              </a:buCl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Native</a:t>
            </a:r>
          </a:p>
        </p:txBody>
      </p:sp>
    </p:spTree>
    <p:extLst>
      <p:ext uri="{BB962C8B-B14F-4D97-AF65-F5344CB8AC3E}">
        <p14:creationId xmlns:p14="http://schemas.microsoft.com/office/powerpoint/2010/main" val="63549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4" name="Picture 4" descr="https://miro.medium.com/max/1200/0*bzA--a3HoZs6Hxxy.jpg">
            <a:extLst>
              <a:ext uri="{FF2B5EF4-FFF2-40B4-BE49-F238E27FC236}">
                <a16:creationId xmlns:a16="http://schemas.microsoft.com/office/drawing/2014/main" id="{882C16D2-E0D4-460F-B659-362D6A14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061789"/>
            <a:ext cx="9927926" cy="5156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A1A388-E7A8-4955-B990-9BBBBB5CA04C}"/>
              </a:ext>
            </a:extLst>
          </p:cNvPr>
          <p:cNvSpPr txBox="1"/>
          <p:nvPr/>
        </p:nvSpPr>
        <p:spPr>
          <a:xfrm>
            <a:off x="1431472" y="6416675"/>
            <a:ext cx="10071988" cy="307777"/>
          </a:xfrm>
          <a:prstGeom prst="rect">
            <a:avLst/>
          </a:prstGeom>
          <a:noFill/>
        </p:spPr>
        <p:txBody>
          <a:bodyPr wrap="none" rtlCol="0">
            <a:spAutoFit/>
          </a:bodyPr>
          <a:lstStyle/>
          <a:p>
            <a:r>
              <a:rPr lang="en-US" sz="1400" i="1" dirty="0"/>
              <a:t>https://medium.com/@rahul77349/react-vs-angular-vs-vue-js-which-one-should-i-learn-in-2019-23ec05a49f78</a:t>
            </a:r>
          </a:p>
        </p:txBody>
      </p:sp>
    </p:spTree>
    <p:extLst>
      <p:ext uri="{BB962C8B-B14F-4D97-AF65-F5344CB8AC3E}">
        <p14:creationId xmlns:p14="http://schemas.microsoft.com/office/powerpoint/2010/main" val="80510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6" name="Picture 5">
            <a:extLst>
              <a:ext uri="{FF2B5EF4-FFF2-40B4-BE49-F238E27FC236}">
                <a16:creationId xmlns:a16="http://schemas.microsoft.com/office/drawing/2014/main" id="{4AE0D359-C5C6-4DFE-AE43-878BF471EE95}"/>
              </a:ext>
            </a:extLst>
          </p:cNvPr>
          <p:cNvPicPr>
            <a:picLocks noChangeAspect="1"/>
          </p:cNvPicPr>
          <p:nvPr/>
        </p:nvPicPr>
        <p:blipFill>
          <a:blip r:embed="rId2"/>
          <a:stretch>
            <a:fillRect/>
          </a:stretch>
        </p:blipFill>
        <p:spPr>
          <a:xfrm>
            <a:off x="1155700" y="1528216"/>
            <a:ext cx="8837789" cy="4645407"/>
          </a:xfrm>
          <a:prstGeom prst="rect">
            <a:avLst/>
          </a:prstGeom>
        </p:spPr>
      </p:pic>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6835526" cy="338554"/>
          </a:xfrm>
          <a:prstGeom prst="rect">
            <a:avLst/>
          </a:prstGeom>
          <a:noFill/>
        </p:spPr>
        <p:txBody>
          <a:bodyPr wrap="none" rtlCol="0">
            <a:spAutoFit/>
          </a:bodyPr>
          <a:lstStyle/>
          <a:p>
            <a:r>
              <a:rPr lang="fr-FR" sz="1600" i="1" dirty="0"/>
              <a:t>https://</a:t>
            </a:r>
            <a:r>
              <a:rPr lang="fr-FR" sz="1400" i="1" dirty="0"/>
              <a:t>trends.google.com/trends/explore?cat=733&amp;q=React,Vue,Angular</a:t>
            </a:r>
            <a:endParaRPr lang="en-US" sz="1400" i="1" dirty="0"/>
          </a:p>
        </p:txBody>
      </p:sp>
    </p:spTree>
    <p:extLst>
      <p:ext uri="{BB962C8B-B14F-4D97-AF65-F5344CB8AC3E}">
        <p14:creationId xmlns:p14="http://schemas.microsoft.com/office/powerpoint/2010/main" val="162367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7675499" cy="338554"/>
          </a:xfrm>
          <a:prstGeom prst="rect">
            <a:avLst/>
          </a:prstGeom>
          <a:noFill/>
        </p:spPr>
        <p:txBody>
          <a:bodyPr wrap="none" rtlCol="0">
            <a:spAutoFit/>
          </a:bodyPr>
          <a:lstStyle/>
          <a:p>
            <a:r>
              <a:rPr lang="fr-FR" sz="1600" i="1" dirty="0"/>
              <a:t>https://</a:t>
            </a:r>
            <a:r>
              <a:rPr lang="fr-FR" sz="1600" i="1" dirty="0" err="1"/>
              <a:t>trends.google.com</a:t>
            </a:r>
            <a:r>
              <a:rPr lang="fr-FR" sz="1600" i="1" dirty="0"/>
              <a:t>/trends/</a:t>
            </a:r>
            <a:r>
              <a:rPr lang="fr-FR" sz="1600" i="1" dirty="0" err="1"/>
              <a:t>explore?cat</a:t>
            </a:r>
            <a:r>
              <a:rPr lang="fr-FR" sz="1600" i="1" dirty="0"/>
              <a:t>=733&amp;q=</a:t>
            </a:r>
            <a:r>
              <a:rPr lang="fr-FR" sz="1600" i="1" dirty="0" err="1"/>
              <a:t>React,Vue,Angular</a:t>
            </a:r>
            <a:endParaRPr lang="fr-FR" sz="1600" i="1" dirty="0"/>
          </a:p>
        </p:txBody>
      </p:sp>
      <p:pic>
        <p:nvPicPr>
          <p:cNvPr id="8" name="Picture 7">
            <a:extLst>
              <a:ext uri="{FF2B5EF4-FFF2-40B4-BE49-F238E27FC236}">
                <a16:creationId xmlns:a16="http://schemas.microsoft.com/office/drawing/2014/main" id="{24C8C53E-D3E6-426D-B1B2-2AF0B5E46E61}"/>
              </a:ext>
            </a:extLst>
          </p:cNvPr>
          <p:cNvPicPr>
            <a:picLocks noChangeAspect="1"/>
          </p:cNvPicPr>
          <p:nvPr/>
        </p:nvPicPr>
        <p:blipFill>
          <a:blip r:embed="rId2"/>
          <a:stretch>
            <a:fillRect/>
          </a:stretch>
        </p:blipFill>
        <p:spPr>
          <a:xfrm>
            <a:off x="709910" y="1562100"/>
            <a:ext cx="10015314" cy="3860799"/>
          </a:xfrm>
          <a:prstGeom prst="rect">
            <a:avLst/>
          </a:prstGeom>
        </p:spPr>
      </p:pic>
    </p:spTree>
    <p:extLst>
      <p:ext uri="{BB962C8B-B14F-4D97-AF65-F5344CB8AC3E}">
        <p14:creationId xmlns:p14="http://schemas.microsoft.com/office/powerpoint/2010/main" val="156198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Qui </a:t>
            </a:r>
            <a:r>
              <a:rPr lang="en-US" dirty="0" err="1"/>
              <a:t>utilise</a:t>
            </a:r>
            <a:r>
              <a:rPr lang="en-US" dirty="0"/>
              <a:t> </a:t>
            </a:r>
            <a:r>
              <a:rPr lang="en-US" dirty="0" err="1"/>
              <a:t>Reactjs</a:t>
            </a:r>
            <a:r>
              <a:rPr lang="en-US" dirty="0"/>
              <a:t>?</a:t>
            </a:r>
          </a:p>
        </p:txBody>
      </p:sp>
      <p:pic>
        <p:nvPicPr>
          <p:cNvPr id="6" name="Picture 2" descr="Airbnb">
            <a:extLst>
              <a:ext uri="{FF2B5EF4-FFF2-40B4-BE49-F238E27FC236}">
                <a16:creationId xmlns:a16="http://schemas.microsoft.com/office/drawing/2014/main" id="{1D863478-7375-4FFC-91F2-C94B0C83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674" y="404786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a:extLst>
              <a:ext uri="{FF2B5EF4-FFF2-40B4-BE49-F238E27FC236}">
                <a16:creationId xmlns:a16="http://schemas.microsoft.com/office/drawing/2014/main" id="{3FCFB8C9-1CAF-4668-AA44-D22E8BB6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38" y="14160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acebook">
            <a:extLst>
              <a:ext uri="{FF2B5EF4-FFF2-40B4-BE49-F238E27FC236}">
                <a16:creationId xmlns:a16="http://schemas.microsoft.com/office/drawing/2014/main" id="{E0C2B96A-2551-43F8-8642-70CB4C98B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238" y="334278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Pinterest">
            <a:extLst>
              <a:ext uri="{FF2B5EF4-FFF2-40B4-BE49-F238E27FC236}">
                <a16:creationId xmlns:a16="http://schemas.microsoft.com/office/drawing/2014/main" id="{853BC1E7-24F4-40E3-979C-CA764E724D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016" y="461549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witter">
            <a:extLst>
              <a:ext uri="{FF2B5EF4-FFF2-40B4-BE49-F238E27FC236}">
                <a16:creationId xmlns:a16="http://schemas.microsoft.com/office/drawing/2014/main" id="{8FE1E90C-FE5C-4686-8D6E-5057F41A1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1124" y="173900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nstagram">
            <a:extLst>
              <a:ext uri="{FF2B5EF4-FFF2-40B4-BE49-F238E27FC236}">
                <a16:creationId xmlns:a16="http://schemas.microsoft.com/office/drawing/2014/main" id="{C54C3D24-4FE8-46E5-BC81-21FB5E0339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3238" y="509174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Netflix">
            <a:extLst>
              <a:ext uri="{FF2B5EF4-FFF2-40B4-BE49-F238E27FC236}">
                <a16:creationId xmlns:a16="http://schemas.microsoft.com/office/drawing/2014/main" id="{5EB3E3B4-836B-4ACB-A02A-76815841D6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8758" y="2226135"/>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0968"/>
      </p:ext>
    </p:extLst>
  </p:cSld>
  <p:clrMapOvr>
    <a:masterClrMapping/>
  </p:clrMapOvr>
</p:sld>
</file>

<file path=ppt/theme/theme1.xml><?xml version="1.0" encoding="utf-8"?>
<a:theme xmlns:a="http://schemas.openxmlformats.org/drawingml/2006/main" name="Office Theme">
  <a:themeElements>
    <a:clrScheme name="Devoteam Template 2019 - colors">
      <a:dk1>
        <a:srgbClr val="53565A"/>
      </a:dk1>
      <a:lt1>
        <a:srgbClr val="FFFFFF"/>
      </a:lt1>
      <a:dk2>
        <a:srgbClr val="F8485E"/>
      </a:dk2>
      <a:lt2>
        <a:srgbClr val="FCC354"/>
      </a:lt2>
      <a:accent1>
        <a:srgbClr val="4A8CCA"/>
      </a:accent1>
      <a:accent2>
        <a:srgbClr val="5AB891"/>
      </a:accent2>
      <a:accent3>
        <a:srgbClr val="EC68A3"/>
      </a:accent3>
      <a:accent4>
        <a:srgbClr val="63238C"/>
      </a:accent4>
      <a:accent5>
        <a:srgbClr val="D7EBE7"/>
      </a:accent5>
      <a:accent6>
        <a:srgbClr val="F2F5D8"/>
      </a:accent6>
      <a:hlink>
        <a:srgbClr val="FCC354"/>
      </a:hlink>
      <a:folHlink>
        <a:srgbClr val="EFEEEE"/>
      </a:folHlink>
    </a:clrScheme>
    <a:fontScheme name="Montserrat font">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77903E6165DB429CF1391639AEAD84" ma:contentTypeVersion="11" ma:contentTypeDescription="Create a new document." ma:contentTypeScope="" ma:versionID="68f4bb7ffaf2d8d68500929123906bd5">
  <xsd:schema xmlns:xsd="http://www.w3.org/2001/XMLSchema" xmlns:xs="http://www.w3.org/2001/XMLSchema" xmlns:p="http://schemas.microsoft.com/office/2006/metadata/properties" xmlns:ns3="8b538a4b-d02b-4bd1-b130-e1114e569f2f" xmlns:ns4="9ae33d1e-cdbe-4e22-9dc9-70f9369b53ac" targetNamespace="http://schemas.microsoft.com/office/2006/metadata/properties" ma:root="true" ma:fieldsID="4214ab6c110a9d1ca9dcb2b371aede64" ns3:_="" ns4:_="">
    <xsd:import namespace="8b538a4b-d02b-4bd1-b130-e1114e569f2f"/>
    <xsd:import namespace="9ae33d1e-cdbe-4e22-9dc9-70f9369b53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538a4b-d02b-4bd1-b130-e1114e569f2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e33d1e-cdbe-4e22-9dc9-70f9369b53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D09009-13B7-45E7-AB05-0E7EEE48E27F}">
  <ds:schemaRefs>
    <ds:schemaRef ds:uri="http://schemas.microsoft.com/sharepoint/v3/contenttype/forms"/>
  </ds:schemaRefs>
</ds:datastoreItem>
</file>

<file path=customXml/itemProps2.xml><?xml version="1.0" encoding="utf-8"?>
<ds:datastoreItem xmlns:ds="http://schemas.openxmlformats.org/officeDocument/2006/customXml" ds:itemID="{BFFEB34C-A62B-4AEE-A6AB-383542C5D6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538a4b-d02b-4bd1-b130-e1114e569f2f"/>
    <ds:schemaRef ds:uri="9ae33d1e-cdbe-4e22-9dc9-70f9369b53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4BB4AB-3554-4E89-8A72-8118E1D79D1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538a4b-d02b-4bd1-b130-e1114e569f2f"/>
    <ds:schemaRef ds:uri="http://purl.org/dc/elements/1.1/"/>
    <ds:schemaRef ds:uri="http://schemas.microsoft.com/office/2006/metadata/properties"/>
    <ds:schemaRef ds:uri="9ae33d1e-cdbe-4e22-9dc9-70f9369b53a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10837</TotalTime>
  <Words>1242</Words>
  <Application>Microsoft Office PowerPoint</Application>
  <PresentationFormat>Widescreen</PresentationFormat>
  <Paragraphs>353</Paragraphs>
  <Slides>26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Consolas</vt:lpstr>
      <vt:lpstr>Montserrat</vt:lpstr>
      <vt:lpstr>Montserrat Bold</vt:lpstr>
      <vt:lpstr>Times New Roman</vt:lpstr>
      <vt:lpstr>Verdana</vt:lpstr>
      <vt:lpstr>Wingdings</vt:lpstr>
      <vt:lpstr>Office Theme</vt:lpstr>
      <vt:lpstr>PowerPoint Presentation</vt:lpstr>
      <vt:lpstr>welcome.</vt:lpstr>
      <vt:lpstr>Meetup – Reactjs</vt:lpstr>
      <vt:lpstr>PowerPoint Presentation</vt:lpstr>
      <vt:lpstr>C’est quoi Reactjs?</vt:lpstr>
      <vt:lpstr>Comparaison &amp; stats des autres frameworks</vt:lpstr>
      <vt:lpstr>Comparaison &amp; stats des autres frameworks</vt:lpstr>
      <vt:lpstr>Comparaison &amp; stats des autres frameworks</vt:lpstr>
      <vt:lpstr>Qui utilise Reactjs?</vt:lpstr>
      <vt:lpstr>Nouvelles fonctionnalités Javascript (ES6)</vt:lpstr>
      <vt:lpstr>Outils de développement </vt:lpstr>
      <vt:lpstr>Composants</vt:lpstr>
      <vt:lpstr>Composants – Function Component</vt:lpstr>
      <vt:lpstr>Composants – Class Component</vt:lpstr>
      <vt:lpstr>Composants – PureComponent</vt:lpstr>
      <vt:lpstr>Composants – Utilisation</vt:lpstr>
      <vt:lpstr>JSX </vt:lpstr>
      <vt:lpstr>Virtual DOM </vt:lpstr>
      <vt:lpstr>Virtual DOM (suite) </vt:lpstr>
      <vt:lpstr>Props &amp; State</vt:lpstr>
      <vt:lpstr>Cycle de vie</vt:lpstr>
      <vt:lpstr>Communication entre composants </vt:lpstr>
      <vt:lpstr>PowerPoint Presentation</vt:lpstr>
      <vt:lpstr>quote.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Anabelle Gerardy</dc:creator>
  <cp:lastModifiedBy>COUPPANE Coumarane (EXT) RisqRmaMva</cp:lastModifiedBy>
  <cp:revision>478</cp:revision>
  <dcterms:created xsi:type="dcterms:W3CDTF">2019-09-05T16:31:44Z</dcterms:created>
  <dcterms:modified xsi:type="dcterms:W3CDTF">2020-01-14T16:04:46Z</dcterms:modified>
</cp:coreProperties>
</file>